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95" r:id="rId2"/>
  </p:sldIdLst>
  <p:sldSz cx="9144000" cy="6858000" type="screen4x3"/>
  <p:notesSz cx="6797675" cy="9926638"/>
  <p:embeddedFontLst>
    <p:embeddedFont>
      <p:font typeface="Futura Medium" panose="0000080000000000000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Futura Bold" panose="020B0604020202020204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CCE9DB"/>
    <a:srgbClr val="99CDB7"/>
    <a:srgbClr val="66B492"/>
    <a:srgbClr val="339B6E"/>
    <a:srgbClr val="DFD1DE"/>
    <a:srgbClr val="C0A2BD"/>
    <a:srgbClr val="A0749B"/>
    <a:srgbClr val="8145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7" autoAdjust="0"/>
    <p:restoredTop sz="83462" autoAdjust="0"/>
  </p:normalViewPr>
  <p:slideViewPr>
    <p:cSldViewPr showGuides="1">
      <p:cViewPr>
        <p:scale>
          <a:sx n="120" d="100"/>
          <a:sy n="120" d="100"/>
        </p:scale>
        <p:origin x="127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 showGuides="1">
      <p:cViewPr varScale="1">
        <p:scale>
          <a:sx n="64" d="100"/>
          <a:sy n="64" d="100"/>
        </p:scale>
        <p:origin x="258" y="72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Futura Medium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88C09-A274-4C07-9395-CBE67C0DE912}" type="datetimeFigureOut">
              <a:rPr lang="en-GB" smtClean="0">
                <a:latin typeface="Futura Medium" pitchFamily="2" charset="0"/>
              </a:rPr>
              <a:pPr/>
              <a:t>17/01/2017</a:t>
            </a:fld>
            <a:endParaRPr lang="en-GB" dirty="0">
              <a:latin typeface="Futura Medium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Futura Medium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005D9-1AAC-4E6D-B9B3-BB8CB4FD9D30}" type="slidenum">
              <a:rPr lang="en-GB" smtClean="0">
                <a:latin typeface="Futura Medium" pitchFamily="2" charset="0"/>
              </a:rPr>
              <a:pPr/>
              <a:t>‹#›</a:t>
            </a:fld>
            <a:endParaRPr lang="en-GB" dirty="0">
              <a:latin typeface="Futura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973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utura Medium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utura Medium" pitchFamily="2" charset="0"/>
              </a:defRPr>
            </a:lvl1pPr>
          </a:lstStyle>
          <a:p>
            <a:fld id="{E8910CE4-810D-4C84-B7AD-48C304FEA169}" type="datetimeFigureOut">
              <a:rPr lang="en-GB" smtClean="0"/>
              <a:pPr/>
              <a:t>17/01/2017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utura Medium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utura Medium" pitchFamily="2" charset="0"/>
              </a:defRPr>
            </a:lvl1pPr>
          </a:lstStyle>
          <a:p>
            <a:fld id="{DE799493-6412-4470-9830-D005B358D66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2893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utura Medium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utura Medium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utura Medium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utura Medium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utura Medium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88699-0932-4F1B-9012-DB67799D101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1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 bwMode="gray">
          <a:xfrm>
            <a:off x="1" y="4313786"/>
            <a:ext cx="9144000" cy="2544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1" name="Rectangle 20" descr="&lt;Shell Yellow Bar&gt;" title="&lt;Shell Yellow Bar&gt;"/>
          <p:cNvSpPr/>
          <p:nvPr userDrawn="1"/>
        </p:nvSpPr>
        <p:spPr bwMode="gray">
          <a:xfrm>
            <a:off x="1778011" y="761998"/>
            <a:ext cx="1269984" cy="7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2" name="Picture 21" descr="PECTE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645968"/>
            <a:ext cx="1524000" cy="1524000"/>
          </a:xfrm>
          <a:prstGeom prst="rect">
            <a:avLst/>
          </a:prstGeom>
        </p:spPr>
      </p:pic>
      <p:sp>
        <p:nvSpPr>
          <p:cNvPr id="28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1778399" y="954000"/>
            <a:ext cx="6860775" cy="918000"/>
          </a:xfrm>
          <a:noFill/>
          <a:ln>
            <a:noFill/>
          </a:ln>
        </p:spPr>
        <p:txBody>
          <a:bodyPr lIns="0" tIns="0" rIns="0" anchor="ctr" anchorCtr="0"/>
          <a:lstStyle>
            <a:lvl1pPr algn="l" defTabSz="121917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400" b="0" kern="1200" cap="none" spc="0" baseline="0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lvl="0" algn="l" defTabSz="1219170" rtl="0" eaLnBrk="1" latinLnBrk="0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9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778399" y="3317925"/>
            <a:ext cx="6860775" cy="748800"/>
          </a:xfrm>
        </p:spPr>
        <p:txBody>
          <a:bodyPr anchor="b" anchorCtr="0"/>
          <a:lstStyle>
            <a:lvl1pPr marL="0" indent="0" algn="l" defTabSz="357708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lang="en-GB" sz="1800" kern="1200" baseline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778400" y="4585016"/>
            <a:ext cx="5857896" cy="237600"/>
          </a:xfrm>
        </p:spPr>
        <p:txBody>
          <a:bodyPr anchor="t" anchorCtr="0"/>
          <a:lstStyle>
            <a:lvl1pPr>
              <a:buNone/>
              <a:defRPr lang="en-GB" sz="14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3577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GB" dirty="0"/>
              <a:t>Click to insert Author’s Name</a:t>
            </a:r>
          </a:p>
        </p:txBody>
      </p:sp>
      <p:sp>
        <p:nvSpPr>
          <p:cNvPr id="33" name="Text Placeholder 31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778400" y="4838620"/>
            <a:ext cx="5857896" cy="237600"/>
          </a:xfrm>
        </p:spPr>
        <p:txBody>
          <a:bodyPr anchor="t" anchorCtr="0"/>
          <a:lstStyle>
            <a:lvl1pPr>
              <a:buNone/>
              <a:defRPr lang="en-GB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3577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GB" dirty="0"/>
              <a:t>Click to insert Role in Organisation</a:t>
            </a:r>
          </a:p>
        </p:txBody>
      </p:sp>
      <p:sp>
        <p:nvSpPr>
          <p:cNvPr id="102" name="Text Box 11" descr="&lt;COMPANY_NAME&gt;" title="&lt;COMPANY_NAME&gt;"/>
          <p:cNvSpPr txBox="1">
            <a:spLocks noChangeArrowheads="1"/>
          </p:cNvSpPr>
          <p:nvPr userDrawn="1"/>
        </p:nvSpPr>
        <p:spPr bwMode="auto">
          <a:xfrm>
            <a:off x="507889" y="6478119"/>
            <a:ext cx="2285554" cy="2377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00" dirty="0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</a:t>
            </a:r>
          </a:p>
        </p:txBody>
      </p:sp>
      <p:sp>
        <p:nvSpPr>
          <p:cNvPr id="103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7584" y="6478119"/>
            <a:ext cx="266673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4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3687" y="6478119"/>
            <a:ext cx="1080000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dirty="0"/>
              <a:t>Date Month 2016</a:t>
            </a:r>
          </a:p>
        </p:txBody>
      </p:sp>
      <p:sp>
        <p:nvSpPr>
          <p:cNvPr id="1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23673" y="6478119"/>
            <a:ext cx="3300663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/>
              <a:t>Footer</a:t>
            </a:r>
          </a:p>
        </p:txBody>
      </p:sp>
      <p:sp>
        <p:nvSpPr>
          <p:cNvPr id="15" name="TextBox 14" descr="CONFIDENTIAL_TAG_0xFFEE"/>
          <p:cNvSpPr txBox="1"/>
          <p:nvPr userDrawn="1"/>
        </p:nvSpPr>
        <p:spPr bwMode="auto">
          <a:xfrm>
            <a:off x="6156796" y="6480471"/>
            <a:ext cx="1079500" cy="1692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glow>
              <a:srgbClr val="000000"/>
            </a:glow>
          </a:effectLst>
        </p:spPr>
        <p:txBody>
          <a:bodyPr vert="horz" wrap="square" lIns="0" tIns="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utura Medium" pitchFamily="2" charset="0"/>
                <a:ea typeface="+mn-ea"/>
                <a:cs typeface="+mn-cs"/>
              </a:rPr>
              <a:t>CONFIDENTIAL</a:t>
            </a:r>
          </a:p>
        </p:txBody>
      </p:sp>
    </p:spTree>
  </p:cSld>
  <p:clrMapOvr>
    <a:masterClrMapping/>
  </p:clrMapOvr>
  <p:transition/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ontent Placeholder 51"/>
          <p:cNvSpPr>
            <a:spLocks noGrp="1"/>
          </p:cNvSpPr>
          <p:nvPr>
            <p:ph sz="quarter" idx="29" hasCustomPrompt="1"/>
          </p:nvPr>
        </p:nvSpPr>
        <p:spPr>
          <a:xfrm>
            <a:off x="504000" y="6150323"/>
            <a:ext cx="8118641" cy="147993"/>
          </a:xfrm>
        </p:spPr>
        <p:txBody>
          <a:bodyPr wrap="square">
            <a:noAutofit/>
          </a:bodyPr>
          <a:lstStyle>
            <a:lvl1pPr>
              <a:defRPr sz="7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SOURCE</a:t>
            </a:r>
          </a:p>
        </p:txBody>
      </p: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728663"/>
            <a:ext cx="8132199" cy="755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noProof="0" dirty="0" smtClean="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9" name="Content Placeholder 51"/>
          <p:cNvSpPr>
            <a:spLocks noGrp="1"/>
          </p:cNvSpPr>
          <p:nvPr>
            <p:ph sz="quarter" idx="45" hasCustomPrompt="1"/>
          </p:nvPr>
        </p:nvSpPr>
        <p:spPr>
          <a:xfrm>
            <a:off x="504000" y="4267484"/>
            <a:ext cx="3907003" cy="219740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dirty="0"/>
              <a:t>Click to edit Unit of measure</a:t>
            </a:r>
          </a:p>
        </p:txBody>
      </p:sp>
      <p:sp>
        <p:nvSpPr>
          <p:cNvPr id="40" name="Content Placeholder 51"/>
          <p:cNvSpPr>
            <a:spLocks noGrp="1"/>
          </p:cNvSpPr>
          <p:nvPr>
            <p:ph sz="quarter" idx="46" hasCustomPrompt="1"/>
          </p:nvPr>
        </p:nvSpPr>
        <p:spPr>
          <a:xfrm>
            <a:off x="504000" y="3932521"/>
            <a:ext cx="3907003" cy="219740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200" kern="1200" cap="none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dirty="0"/>
              <a:t>CHART TITLE APPEARS HERE</a:t>
            </a:r>
          </a:p>
        </p:txBody>
      </p:sp>
      <p:cxnSp>
        <p:nvCxnSpPr>
          <p:cNvPr id="41" name="Straight Connector 40"/>
          <p:cNvCxnSpPr/>
          <p:nvPr userDrawn="1"/>
        </p:nvCxnSpPr>
        <p:spPr>
          <a:xfrm flipV="1">
            <a:off x="504000" y="4209292"/>
            <a:ext cx="3907003" cy="1836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hart Placeholder 16"/>
          <p:cNvSpPr>
            <a:spLocks noGrp="1"/>
          </p:cNvSpPr>
          <p:nvPr>
            <p:ph type="chart" sz="quarter" idx="47"/>
          </p:nvPr>
        </p:nvSpPr>
        <p:spPr>
          <a:xfrm>
            <a:off x="504000" y="4524139"/>
            <a:ext cx="3907003" cy="1606497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chart</a:t>
            </a:r>
            <a:endParaRPr lang="nl-NL" dirty="0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504000" y="6032737"/>
            <a:ext cx="3907003" cy="3672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Content Placeholder 51"/>
          <p:cNvSpPr>
            <a:spLocks noGrp="1"/>
          </p:cNvSpPr>
          <p:nvPr>
            <p:ph sz="quarter" idx="54" hasCustomPrompt="1"/>
          </p:nvPr>
        </p:nvSpPr>
        <p:spPr>
          <a:xfrm>
            <a:off x="504000" y="1905335"/>
            <a:ext cx="3907003" cy="219740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dirty="0"/>
              <a:t>Click to edit Unit of measure</a:t>
            </a:r>
          </a:p>
        </p:txBody>
      </p:sp>
      <p:sp>
        <p:nvSpPr>
          <p:cNvPr id="100" name="Content Placeholder 51"/>
          <p:cNvSpPr>
            <a:spLocks noGrp="1"/>
          </p:cNvSpPr>
          <p:nvPr>
            <p:ph sz="quarter" idx="55" hasCustomPrompt="1"/>
          </p:nvPr>
        </p:nvSpPr>
        <p:spPr>
          <a:xfrm>
            <a:off x="504000" y="1570372"/>
            <a:ext cx="3907003" cy="219740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200" kern="1200" cap="none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dirty="0"/>
              <a:t>CHART TITLE APPEARS HERE</a:t>
            </a:r>
          </a:p>
        </p:txBody>
      </p:sp>
      <p:cxnSp>
        <p:nvCxnSpPr>
          <p:cNvPr id="101" name="Straight Connector 100"/>
          <p:cNvCxnSpPr/>
          <p:nvPr userDrawn="1"/>
        </p:nvCxnSpPr>
        <p:spPr>
          <a:xfrm flipV="1">
            <a:off x="504000" y="1847143"/>
            <a:ext cx="3907003" cy="1836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Chart Placeholder 16"/>
          <p:cNvSpPr>
            <a:spLocks noGrp="1"/>
          </p:cNvSpPr>
          <p:nvPr>
            <p:ph type="chart" sz="quarter" idx="56"/>
          </p:nvPr>
        </p:nvSpPr>
        <p:spPr>
          <a:xfrm>
            <a:off x="504000" y="2161990"/>
            <a:ext cx="3907003" cy="1606497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chart</a:t>
            </a:r>
            <a:endParaRPr lang="nl-NL" dirty="0"/>
          </a:p>
        </p:txBody>
      </p:sp>
      <p:cxnSp>
        <p:nvCxnSpPr>
          <p:cNvPr id="103" name="Straight Connector 102"/>
          <p:cNvCxnSpPr/>
          <p:nvPr userDrawn="1"/>
        </p:nvCxnSpPr>
        <p:spPr>
          <a:xfrm>
            <a:off x="504000" y="3670588"/>
            <a:ext cx="3907003" cy="3672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Content Placeholder 51"/>
          <p:cNvSpPr>
            <a:spLocks noGrp="1"/>
          </p:cNvSpPr>
          <p:nvPr>
            <p:ph sz="quarter" idx="57" hasCustomPrompt="1"/>
          </p:nvPr>
        </p:nvSpPr>
        <p:spPr>
          <a:xfrm>
            <a:off x="4715804" y="4267484"/>
            <a:ext cx="3923371" cy="219740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dirty="0"/>
              <a:t>Click to edit Unit of measure</a:t>
            </a:r>
          </a:p>
        </p:txBody>
      </p:sp>
      <p:sp>
        <p:nvSpPr>
          <p:cNvPr id="105" name="Content Placeholder 51"/>
          <p:cNvSpPr>
            <a:spLocks noGrp="1"/>
          </p:cNvSpPr>
          <p:nvPr>
            <p:ph sz="quarter" idx="58" hasCustomPrompt="1"/>
          </p:nvPr>
        </p:nvSpPr>
        <p:spPr>
          <a:xfrm>
            <a:off x="4715804" y="3932521"/>
            <a:ext cx="3923371" cy="219740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200" kern="1200" cap="none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dirty="0"/>
              <a:t>CHART TITLE APPEARS HERE</a:t>
            </a:r>
          </a:p>
        </p:txBody>
      </p:sp>
      <p:cxnSp>
        <p:nvCxnSpPr>
          <p:cNvPr id="106" name="Straight Connector 105"/>
          <p:cNvCxnSpPr/>
          <p:nvPr userDrawn="1"/>
        </p:nvCxnSpPr>
        <p:spPr>
          <a:xfrm flipV="1">
            <a:off x="4715804" y="4209292"/>
            <a:ext cx="3923371" cy="1836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Chart Placeholder 16"/>
          <p:cNvSpPr>
            <a:spLocks noGrp="1"/>
          </p:cNvSpPr>
          <p:nvPr>
            <p:ph type="chart" sz="quarter" idx="59"/>
          </p:nvPr>
        </p:nvSpPr>
        <p:spPr>
          <a:xfrm>
            <a:off x="4715804" y="4524139"/>
            <a:ext cx="3923371" cy="1606497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chart</a:t>
            </a:r>
            <a:endParaRPr lang="nl-NL" dirty="0"/>
          </a:p>
        </p:txBody>
      </p:sp>
      <p:cxnSp>
        <p:nvCxnSpPr>
          <p:cNvPr id="108" name="Straight Connector 107"/>
          <p:cNvCxnSpPr/>
          <p:nvPr userDrawn="1"/>
        </p:nvCxnSpPr>
        <p:spPr>
          <a:xfrm>
            <a:off x="4715804" y="6032737"/>
            <a:ext cx="3923371" cy="3672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Content Placeholder 51"/>
          <p:cNvSpPr>
            <a:spLocks noGrp="1"/>
          </p:cNvSpPr>
          <p:nvPr>
            <p:ph sz="quarter" idx="60" hasCustomPrompt="1"/>
          </p:nvPr>
        </p:nvSpPr>
        <p:spPr>
          <a:xfrm>
            <a:off x="4715804" y="1905335"/>
            <a:ext cx="3923371" cy="219740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dirty="0"/>
              <a:t>Click to edit Unit of measure</a:t>
            </a:r>
          </a:p>
        </p:txBody>
      </p:sp>
      <p:sp>
        <p:nvSpPr>
          <p:cNvPr id="110" name="Content Placeholder 51"/>
          <p:cNvSpPr>
            <a:spLocks noGrp="1"/>
          </p:cNvSpPr>
          <p:nvPr>
            <p:ph sz="quarter" idx="61" hasCustomPrompt="1"/>
          </p:nvPr>
        </p:nvSpPr>
        <p:spPr>
          <a:xfrm>
            <a:off x="4715804" y="1570372"/>
            <a:ext cx="3923371" cy="219740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200" kern="1200" cap="none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dirty="0"/>
              <a:t>CHART TITLE APPEARS HERE</a:t>
            </a:r>
          </a:p>
        </p:txBody>
      </p:sp>
      <p:cxnSp>
        <p:nvCxnSpPr>
          <p:cNvPr id="111" name="Straight Connector 110"/>
          <p:cNvCxnSpPr/>
          <p:nvPr userDrawn="1"/>
        </p:nvCxnSpPr>
        <p:spPr>
          <a:xfrm flipV="1">
            <a:off x="4715804" y="1847143"/>
            <a:ext cx="3923371" cy="1836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Chart Placeholder 16"/>
          <p:cNvSpPr>
            <a:spLocks noGrp="1"/>
          </p:cNvSpPr>
          <p:nvPr>
            <p:ph type="chart" sz="quarter" idx="62"/>
          </p:nvPr>
        </p:nvSpPr>
        <p:spPr>
          <a:xfrm>
            <a:off x="4715804" y="2161990"/>
            <a:ext cx="3923371" cy="1606497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chart</a:t>
            </a:r>
            <a:endParaRPr lang="nl-NL" dirty="0"/>
          </a:p>
        </p:txBody>
      </p:sp>
      <p:cxnSp>
        <p:nvCxnSpPr>
          <p:cNvPr id="113" name="Straight Connector 112"/>
          <p:cNvCxnSpPr/>
          <p:nvPr userDrawn="1"/>
        </p:nvCxnSpPr>
        <p:spPr>
          <a:xfrm>
            <a:off x="4715804" y="3670588"/>
            <a:ext cx="3923371" cy="3672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7584" y="6478119"/>
            <a:ext cx="266673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3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3687" y="6478119"/>
            <a:ext cx="1080000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dirty="0"/>
              <a:t>Date Month 2016</a:t>
            </a:r>
          </a:p>
        </p:txBody>
      </p:sp>
      <p:sp>
        <p:nvSpPr>
          <p:cNvPr id="3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23673" y="6478119"/>
            <a:ext cx="3300663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/>
              <a:t>Footer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gray">
          <a:xfrm>
            <a:off x="1" y="4313784"/>
            <a:ext cx="9143999" cy="25442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761986" y="2638196"/>
            <a:ext cx="3665552" cy="1360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MY" sz="1400" dirty="0"/>
            </a:lvl1pPr>
          </a:lstStyle>
          <a:p>
            <a:pPr lvl="0" defTabSz="121917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761985" y="1699351"/>
            <a:ext cx="7877189" cy="820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lang="en-US" sz="2800" b="0" cap="none" dirty="0" smtClean="0">
                <a:latin typeface="+mj-lt"/>
              </a:defRPr>
            </a:lvl1pPr>
          </a:lstStyle>
          <a:p>
            <a:pPr lvl="0" defTabSz="357708">
              <a:lnSpc>
                <a:spcPct val="100000"/>
              </a:lnSpc>
            </a:pPr>
            <a:r>
              <a:rPr lang="en-US"/>
              <a:t>Click to edit Master text styles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16463" y="2638697"/>
            <a:ext cx="3912320" cy="22076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defRPr lang="en-GB" sz="17000" kern="10000" spc="-1000" dirty="0">
                <a:ln w="3175">
                  <a:noFill/>
                </a:ln>
                <a:solidFill>
                  <a:schemeClr val="accent1"/>
                </a:solidFill>
                <a:latin typeface="Futura Bold"/>
                <a:ea typeface="Arial" charset="0"/>
                <a:cs typeface="Futura Bold"/>
              </a:defRPr>
            </a:lvl1pPr>
          </a:lstStyle>
          <a:p>
            <a:pPr lvl="0" algn="r" defTabSz="1219170">
              <a:lnSpc>
                <a:spcPct val="100000"/>
              </a:lnSpc>
              <a:buClr>
                <a:srgbClr val="DD1D21"/>
              </a:buClr>
              <a:tabLst>
                <a:tab pos="1081088" algn="l"/>
              </a:tabLst>
            </a:pPr>
            <a:r>
              <a:rPr lang="en-GB" dirty="0"/>
              <a:t>0.0</a:t>
            </a:r>
          </a:p>
        </p:txBody>
      </p:sp>
      <p:sp>
        <p:nvSpPr>
          <p:cNvPr id="12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7584" y="6478119"/>
            <a:ext cx="266673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3687" y="6478119"/>
            <a:ext cx="1080000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dirty="0"/>
              <a:t>Date Month 2016</a:t>
            </a:r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23673" y="6478119"/>
            <a:ext cx="3300663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/>
              <a:t>Footer</a:t>
            </a:r>
          </a:p>
        </p:txBody>
      </p:sp>
      <p:sp>
        <p:nvSpPr>
          <p:cNvPr id="20" name="Rectangle 19" descr="&lt;Shell Yellow Bar&gt;" title="&lt;Shell Yellow Bar&gt;"/>
          <p:cNvSpPr/>
          <p:nvPr userDrawn="1"/>
        </p:nvSpPr>
        <p:spPr bwMode="gray">
          <a:xfrm>
            <a:off x="761986" y="1524000"/>
            <a:ext cx="1269984" cy="7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 Box 11" descr="&lt;COMPANY_NAME&gt;" title="&lt;COMPANY_NAME&gt;"/>
          <p:cNvSpPr txBox="1">
            <a:spLocks noChangeArrowheads="1"/>
          </p:cNvSpPr>
          <p:nvPr userDrawn="1"/>
        </p:nvSpPr>
        <p:spPr bwMode="auto">
          <a:xfrm>
            <a:off x="507889" y="6478119"/>
            <a:ext cx="2285554" cy="2377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00" dirty="0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</a:t>
            </a:r>
          </a:p>
        </p:txBody>
      </p:sp>
      <p:sp>
        <p:nvSpPr>
          <p:cNvPr id="14" name="TextBox 13" descr="CONFIDENTIAL_TAG_0xFFEE"/>
          <p:cNvSpPr txBox="1"/>
          <p:nvPr userDrawn="1"/>
        </p:nvSpPr>
        <p:spPr bwMode="auto">
          <a:xfrm>
            <a:off x="6156796" y="6480471"/>
            <a:ext cx="1079500" cy="1692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glow>
              <a:srgbClr val="000000"/>
            </a:glow>
          </a:effectLst>
        </p:spPr>
        <p:txBody>
          <a:bodyPr vert="horz" wrap="square" lIns="0" tIns="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utura Medium" pitchFamily="2" charset="0"/>
                <a:ea typeface="+mn-ea"/>
                <a:cs typeface="+mn-cs"/>
              </a:rPr>
              <a:t>CONFIDENTIAL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/>
          <p:cNvSpPr/>
          <p:nvPr userDrawn="1"/>
        </p:nvSpPr>
        <p:spPr bwMode="gray">
          <a:xfrm>
            <a:off x="504824" y="3554413"/>
            <a:ext cx="6864351" cy="2797175"/>
          </a:xfrm>
          <a:prstGeom prst="rect">
            <a:avLst/>
          </a:prstGeom>
          <a:solidFill>
            <a:srgbClr val="FFFFFF"/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ctangle 30" descr="&lt;Shell Yellow Bar&gt;" title="&lt;Shell Yellow Bar&gt;"/>
          <p:cNvSpPr/>
          <p:nvPr userDrawn="1"/>
        </p:nvSpPr>
        <p:spPr bwMode="gray">
          <a:xfrm>
            <a:off x="750908" y="3829099"/>
            <a:ext cx="1269984" cy="7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Picture Placeholder 2"/>
          <p:cNvSpPr>
            <a:spLocks noGrp="1"/>
          </p:cNvSpPr>
          <p:nvPr userDrawn="1">
            <p:ph type="pic" sz="quarter" idx="13"/>
          </p:nvPr>
        </p:nvSpPr>
        <p:spPr bwMode="auto">
          <a:xfrm>
            <a:off x="0" y="0"/>
            <a:ext cx="9150673" cy="4830116"/>
          </a:xfrm>
          <a:custGeom>
            <a:avLst/>
            <a:gdLst>
              <a:gd name="connsiteX0" fmla="*/ 0 w 12192000"/>
              <a:gd name="connsiteY0" fmla="*/ 0 h 4854636"/>
              <a:gd name="connsiteX1" fmla="*/ 12192000 w 12192000"/>
              <a:gd name="connsiteY1" fmla="*/ 0 h 4854636"/>
              <a:gd name="connsiteX2" fmla="*/ 12192000 w 12192000"/>
              <a:gd name="connsiteY2" fmla="*/ 4854636 h 4854636"/>
              <a:gd name="connsiteX3" fmla="*/ 0 w 12192000"/>
              <a:gd name="connsiteY3" fmla="*/ 4854636 h 4854636"/>
              <a:gd name="connsiteX4" fmla="*/ 0 w 12192000"/>
              <a:gd name="connsiteY4" fmla="*/ 0 h 4854636"/>
              <a:gd name="connsiteX0" fmla="*/ 0 w 12192000"/>
              <a:gd name="connsiteY0" fmla="*/ 0 h 4854636"/>
              <a:gd name="connsiteX1" fmla="*/ 12192000 w 12192000"/>
              <a:gd name="connsiteY1" fmla="*/ 0 h 4854636"/>
              <a:gd name="connsiteX2" fmla="*/ 12192000 w 12192000"/>
              <a:gd name="connsiteY2" fmla="*/ 4854636 h 4854636"/>
              <a:gd name="connsiteX3" fmla="*/ 592282 w 12192000"/>
              <a:gd name="connsiteY3" fmla="*/ 4842164 h 4854636"/>
              <a:gd name="connsiteX4" fmla="*/ 0 w 12192000"/>
              <a:gd name="connsiteY4" fmla="*/ 4854636 h 4854636"/>
              <a:gd name="connsiteX5" fmla="*/ 0 w 12192000"/>
              <a:gd name="connsiteY5" fmla="*/ 0 h 4854636"/>
              <a:gd name="connsiteX0" fmla="*/ 0 w 12192000"/>
              <a:gd name="connsiteY0" fmla="*/ 0 h 4888026"/>
              <a:gd name="connsiteX1" fmla="*/ 12192000 w 12192000"/>
              <a:gd name="connsiteY1" fmla="*/ 0 h 4888026"/>
              <a:gd name="connsiteX2" fmla="*/ 12192000 w 12192000"/>
              <a:gd name="connsiteY2" fmla="*/ 4854636 h 4888026"/>
              <a:gd name="connsiteX3" fmla="*/ 592282 w 12192000"/>
              <a:gd name="connsiteY3" fmla="*/ 4842164 h 4888026"/>
              <a:gd name="connsiteX4" fmla="*/ 0 w 12192000"/>
              <a:gd name="connsiteY4" fmla="*/ 4854636 h 4888026"/>
              <a:gd name="connsiteX5" fmla="*/ 0 w 12192000"/>
              <a:gd name="connsiteY5" fmla="*/ 0 h 4888026"/>
              <a:gd name="connsiteX0" fmla="*/ 0 w 12192000"/>
              <a:gd name="connsiteY0" fmla="*/ 0 h 4888026"/>
              <a:gd name="connsiteX1" fmla="*/ 12192000 w 12192000"/>
              <a:gd name="connsiteY1" fmla="*/ 0 h 4888026"/>
              <a:gd name="connsiteX2" fmla="*/ 12192000 w 12192000"/>
              <a:gd name="connsiteY2" fmla="*/ 4854636 h 4888026"/>
              <a:gd name="connsiteX3" fmla="*/ 841664 w 12192000"/>
              <a:gd name="connsiteY3" fmla="*/ 2909455 h 4888026"/>
              <a:gd name="connsiteX4" fmla="*/ 592282 w 12192000"/>
              <a:gd name="connsiteY4" fmla="*/ 4842164 h 4888026"/>
              <a:gd name="connsiteX5" fmla="*/ 0 w 12192000"/>
              <a:gd name="connsiteY5" fmla="*/ 4854636 h 4888026"/>
              <a:gd name="connsiteX6" fmla="*/ 0 w 12192000"/>
              <a:gd name="connsiteY6" fmla="*/ 0 h 4888026"/>
              <a:gd name="connsiteX0" fmla="*/ 0 w 12192000"/>
              <a:gd name="connsiteY0" fmla="*/ 0 h 4982265"/>
              <a:gd name="connsiteX1" fmla="*/ 12192000 w 12192000"/>
              <a:gd name="connsiteY1" fmla="*/ 0 h 4982265"/>
              <a:gd name="connsiteX2" fmla="*/ 12192000 w 12192000"/>
              <a:gd name="connsiteY2" fmla="*/ 4854636 h 4982265"/>
              <a:gd name="connsiteX3" fmla="*/ 7606145 w 12192000"/>
              <a:gd name="connsiteY3" fmla="*/ 3543300 h 4982265"/>
              <a:gd name="connsiteX4" fmla="*/ 841664 w 12192000"/>
              <a:gd name="connsiteY4" fmla="*/ 2909455 h 4982265"/>
              <a:gd name="connsiteX5" fmla="*/ 592282 w 12192000"/>
              <a:gd name="connsiteY5" fmla="*/ 4842164 h 4982265"/>
              <a:gd name="connsiteX6" fmla="*/ 0 w 12192000"/>
              <a:gd name="connsiteY6" fmla="*/ 4854636 h 4982265"/>
              <a:gd name="connsiteX7" fmla="*/ 0 w 12192000"/>
              <a:gd name="connsiteY7" fmla="*/ 0 h 4982265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592282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61702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6071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48146 w 12192000"/>
              <a:gd name="connsiteY5" fmla="*/ 3564082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2695 w 12194382"/>
              <a:gd name="connsiteY6" fmla="*/ 4857795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9839 w 12194382"/>
              <a:gd name="connsiteY6" fmla="*/ 4838792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9839 w 12194382"/>
              <a:gd name="connsiteY6" fmla="*/ 4838792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9839 w 12194382"/>
              <a:gd name="connsiteY6" fmla="*/ 4838792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872233 w 12194382"/>
              <a:gd name="connsiteY6" fmla="*/ 4872048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2695 w 12194382"/>
              <a:gd name="connsiteY6" fmla="*/ 4845920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20433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20433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20433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82443"/>
              <a:gd name="connsiteX1" fmla="*/ 12194382 w 12194382"/>
              <a:gd name="connsiteY1" fmla="*/ 0 h 5182443"/>
              <a:gd name="connsiteX2" fmla="*/ 12194382 w 12194382"/>
              <a:gd name="connsiteY2" fmla="*/ 4854636 h 5182443"/>
              <a:gd name="connsiteX3" fmla="*/ 7623248 w 12194382"/>
              <a:gd name="connsiteY3" fmla="*/ 4843680 h 5182443"/>
              <a:gd name="connsiteX4" fmla="*/ 7620433 w 12194382"/>
              <a:gd name="connsiteY4" fmla="*/ 3543300 h 5182443"/>
              <a:gd name="connsiteX5" fmla="*/ 762115 w 12194382"/>
              <a:gd name="connsiteY5" fmla="*/ 3547023 h 5182443"/>
              <a:gd name="connsiteX6" fmla="*/ 762695 w 12194382"/>
              <a:gd name="connsiteY6" fmla="*/ 4850671 h 5182443"/>
              <a:gd name="connsiteX7" fmla="*/ 0 w 12194382"/>
              <a:gd name="connsiteY7" fmla="*/ 4847509 h 5182443"/>
              <a:gd name="connsiteX8" fmla="*/ 2382 w 12194382"/>
              <a:gd name="connsiteY8" fmla="*/ 0 h 5182443"/>
              <a:gd name="connsiteX0" fmla="*/ 2382 w 12194382"/>
              <a:gd name="connsiteY0" fmla="*/ 0 h 5128150"/>
              <a:gd name="connsiteX1" fmla="*/ 12194382 w 12194382"/>
              <a:gd name="connsiteY1" fmla="*/ 0 h 5128150"/>
              <a:gd name="connsiteX2" fmla="*/ 12194382 w 12194382"/>
              <a:gd name="connsiteY2" fmla="*/ 4854636 h 5128150"/>
              <a:gd name="connsiteX3" fmla="*/ 7623248 w 12194382"/>
              <a:gd name="connsiteY3" fmla="*/ 4843680 h 5128150"/>
              <a:gd name="connsiteX4" fmla="*/ 7620433 w 12194382"/>
              <a:gd name="connsiteY4" fmla="*/ 3543300 h 5128150"/>
              <a:gd name="connsiteX5" fmla="*/ 762115 w 12194382"/>
              <a:gd name="connsiteY5" fmla="*/ 3547023 h 5128150"/>
              <a:gd name="connsiteX6" fmla="*/ 762695 w 12194382"/>
              <a:gd name="connsiteY6" fmla="*/ 4850671 h 5128150"/>
              <a:gd name="connsiteX7" fmla="*/ 0 w 12194382"/>
              <a:gd name="connsiteY7" fmla="*/ 4847509 h 5128150"/>
              <a:gd name="connsiteX8" fmla="*/ 2382 w 12194382"/>
              <a:gd name="connsiteY8" fmla="*/ 0 h 5128150"/>
              <a:gd name="connsiteX0" fmla="*/ 2382 w 12194382"/>
              <a:gd name="connsiteY0" fmla="*/ 0 h 5128150"/>
              <a:gd name="connsiteX1" fmla="*/ 12194382 w 12194382"/>
              <a:gd name="connsiteY1" fmla="*/ 0 h 5128150"/>
              <a:gd name="connsiteX2" fmla="*/ 12194382 w 12194382"/>
              <a:gd name="connsiteY2" fmla="*/ 4854636 h 5128150"/>
              <a:gd name="connsiteX3" fmla="*/ 7623248 w 12194382"/>
              <a:gd name="connsiteY3" fmla="*/ 4843680 h 5128150"/>
              <a:gd name="connsiteX4" fmla="*/ 7620433 w 12194382"/>
              <a:gd name="connsiteY4" fmla="*/ 3543300 h 5128150"/>
              <a:gd name="connsiteX5" fmla="*/ 762115 w 12194382"/>
              <a:gd name="connsiteY5" fmla="*/ 3547023 h 5128150"/>
              <a:gd name="connsiteX6" fmla="*/ 762695 w 12194382"/>
              <a:gd name="connsiteY6" fmla="*/ 4850671 h 5128150"/>
              <a:gd name="connsiteX7" fmla="*/ 0 w 12194382"/>
              <a:gd name="connsiteY7" fmla="*/ 4847509 h 5128150"/>
              <a:gd name="connsiteX8" fmla="*/ 2382 w 12194382"/>
              <a:gd name="connsiteY8" fmla="*/ 0 h 5128150"/>
              <a:gd name="connsiteX0" fmla="*/ 2382 w 12194382"/>
              <a:gd name="connsiteY0" fmla="*/ 0 h 5128150"/>
              <a:gd name="connsiteX1" fmla="*/ 12194382 w 12194382"/>
              <a:gd name="connsiteY1" fmla="*/ 0 h 5128150"/>
              <a:gd name="connsiteX2" fmla="*/ 12194382 w 12194382"/>
              <a:gd name="connsiteY2" fmla="*/ 4854636 h 5128150"/>
              <a:gd name="connsiteX3" fmla="*/ 7623248 w 12194382"/>
              <a:gd name="connsiteY3" fmla="*/ 4843680 h 5128150"/>
              <a:gd name="connsiteX4" fmla="*/ 7620433 w 12194382"/>
              <a:gd name="connsiteY4" fmla="*/ 3543300 h 5128150"/>
              <a:gd name="connsiteX5" fmla="*/ 762115 w 12194382"/>
              <a:gd name="connsiteY5" fmla="*/ 3547023 h 5128150"/>
              <a:gd name="connsiteX6" fmla="*/ 762695 w 12194382"/>
              <a:gd name="connsiteY6" fmla="*/ 4850671 h 5128150"/>
              <a:gd name="connsiteX7" fmla="*/ 0 w 12194382"/>
              <a:gd name="connsiteY7" fmla="*/ 4847509 h 5128150"/>
              <a:gd name="connsiteX8" fmla="*/ 2382 w 12194382"/>
              <a:gd name="connsiteY8" fmla="*/ 0 h 5128150"/>
              <a:gd name="connsiteX0" fmla="*/ 2382 w 12194723"/>
              <a:gd name="connsiteY0" fmla="*/ 0 h 4854829"/>
              <a:gd name="connsiteX1" fmla="*/ 12194382 w 12194723"/>
              <a:gd name="connsiteY1" fmla="*/ 0 h 4854829"/>
              <a:gd name="connsiteX2" fmla="*/ 12194382 w 12194723"/>
              <a:gd name="connsiteY2" fmla="*/ 4854636 h 4854829"/>
              <a:gd name="connsiteX3" fmla="*/ 7623248 w 12194723"/>
              <a:gd name="connsiteY3" fmla="*/ 4843680 h 4854829"/>
              <a:gd name="connsiteX4" fmla="*/ 7620433 w 12194723"/>
              <a:gd name="connsiteY4" fmla="*/ 3543300 h 4854829"/>
              <a:gd name="connsiteX5" fmla="*/ 762115 w 12194723"/>
              <a:gd name="connsiteY5" fmla="*/ 3547023 h 4854829"/>
              <a:gd name="connsiteX6" fmla="*/ 762695 w 12194723"/>
              <a:gd name="connsiteY6" fmla="*/ 4850671 h 4854829"/>
              <a:gd name="connsiteX7" fmla="*/ 0 w 12194723"/>
              <a:gd name="connsiteY7" fmla="*/ 4847509 h 4854829"/>
              <a:gd name="connsiteX8" fmla="*/ 2382 w 12194723"/>
              <a:gd name="connsiteY8" fmla="*/ 0 h 4854829"/>
              <a:gd name="connsiteX0" fmla="*/ 241373 w 12194723"/>
              <a:gd name="connsiteY0" fmla="*/ 0 h 4854829"/>
              <a:gd name="connsiteX1" fmla="*/ 12194382 w 12194723"/>
              <a:gd name="connsiteY1" fmla="*/ 0 h 4854829"/>
              <a:gd name="connsiteX2" fmla="*/ 12194382 w 12194723"/>
              <a:gd name="connsiteY2" fmla="*/ 4854636 h 4854829"/>
              <a:gd name="connsiteX3" fmla="*/ 7623248 w 12194723"/>
              <a:gd name="connsiteY3" fmla="*/ 4843680 h 4854829"/>
              <a:gd name="connsiteX4" fmla="*/ 7620433 w 12194723"/>
              <a:gd name="connsiteY4" fmla="*/ 3543300 h 4854829"/>
              <a:gd name="connsiteX5" fmla="*/ 762115 w 12194723"/>
              <a:gd name="connsiteY5" fmla="*/ 3547023 h 4854829"/>
              <a:gd name="connsiteX6" fmla="*/ 762695 w 12194723"/>
              <a:gd name="connsiteY6" fmla="*/ 4850671 h 4854829"/>
              <a:gd name="connsiteX7" fmla="*/ 0 w 12194723"/>
              <a:gd name="connsiteY7" fmla="*/ 4847509 h 4854829"/>
              <a:gd name="connsiteX8" fmla="*/ 241373 w 12194723"/>
              <a:gd name="connsiteY8" fmla="*/ 0 h 4854829"/>
              <a:gd name="connsiteX0" fmla="*/ 2382 w 11955732"/>
              <a:gd name="connsiteY0" fmla="*/ 0 h 4854829"/>
              <a:gd name="connsiteX1" fmla="*/ 11955391 w 11955732"/>
              <a:gd name="connsiteY1" fmla="*/ 0 h 4854829"/>
              <a:gd name="connsiteX2" fmla="*/ 11955391 w 11955732"/>
              <a:gd name="connsiteY2" fmla="*/ 4854636 h 4854829"/>
              <a:gd name="connsiteX3" fmla="*/ 7384257 w 11955732"/>
              <a:gd name="connsiteY3" fmla="*/ 4843680 h 4854829"/>
              <a:gd name="connsiteX4" fmla="*/ 7381442 w 11955732"/>
              <a:gd name="connsiteY4" fmla="*/ 3543300 h 4854829"/>
              <a:gd name="connsiteX5" fmla="*/ 523124 w 11955732"/>
              <a:gd name="connsiteY5" fmla="*/ 3547023 h 4854829"/>
              <a:gd name="connsiteX6" fmla="*/ 523704 w 11955732"/>
              <a:gd name="connsiteY6" fmla="*/ 4850671 h 4854829"/>
              <a:gd name="connsiteX7" fmla="*/ 0 w 11955732"/>
              <a:gd name="connsiteY7" fmla="*/ 4847509 h 4854829"/>
              <a:gd name="connsiteX8" fmla="*/ 2382 w 11955732"/>
              <a:gd name="connsiteY8" fmla="*/ 0 h 4854829"/>
              <a:gd name="connsiteX0" fmla="*/ 2382 w 11960184"/>
              <a:gd name="connsiteY0" fmla="*/ 0 h 4854829"/>
              <a:gd name="connsiteX1" fmla="*/ 11955391 w 11960184"/>
              <a:gd name="connsiteY1" fmla="*/ 0 h 4854829"/>
              <a:gd name="connsiteX2" fmla="*/ 11955391 w 11960184"/>
              <a:gd name="connsiteY2" fmla="*/ 4854636 h 4854829"/>
              <a:gd name="connsiteX3" fmla="*/ 7384257 w 11960184"/>
              <a:gd name="connsiteY3" fmla="*/ 4843680 h 4854829"/>
              <a:gd name="connsiteX4" fmla="*/ 7381442 w 11960184"/>
              <a:gd name="connsiteY4" fmla="*/ 3543300 h 4854829"/>
              <a:gd name="connsiteX5" fmla="*/ 523124 w 11960184"/>
              <a:gd name="connsiteY5" fmla="*/ 3547023 h 4854829"/>
              <a:gd name="connsiteX6" fmla="*/ 523704 w 11960184"/>
              <a:gd name="connsiteY6" fmla="*/ 4850671 h 4854829"/>
              <a:gd name="connsiteX7" fmla="*/ 0 w 11960184"/>
              <a:gd name="connsiteY7" fmla="*/ 4847509 h 4854829"/>
              <a:gd name="connsiteX8" fmla="*/ 2382 w 11960184"/>
              <a:gd name="connsiteY8" fmla="*/ 0 h 4854829"/>
              <a:gd name="connsiteX0" fmla="*/ 2382 w 11975151"/>
              <a:gd name="connsiteY0" fmla="*/ 0 h 5210613"/>
              <a:gd name="connsiteX1" fmla="*/ 9149846 w 11975151"/>
              <a:gd name="connsiteY1" fmla="*/ 0 h 5210613"/>
              <a:gd name="connsiteX2" fmla="*/ 11955391 w 11975151"/>
              <a:gd name="connsiteY2" fmla="*/ 4854636 h 5210613"/>
              <a:gd name="connsiteX3" fmla="*/ 7384257 w 11975151"/>
              <a:gd name="connsiteY3" fmla="*/ 4843680 h 5210613"/>
              <a:gd name="connsiteX4" fmla="*/ 7381442 w 11975151"/>
              <a:gd name="connsiteY4" fmla="*/ 3543300 h 5210613"/>
              <a:gd name="connsiteX5" fmla="*/ 523124 w 11975151"/>
              <a:gd name="connsiteY5" fmla="*/ 3547023 h 5210613"/>
              <a:gd name="connsiteX6" fmla="*/ 523704 w 11975151"/>
              <a:gd name="connsiteY6" fmla="*/ 4850671 h 5210613"/>
              <a:gd name="connsiteX7" fmla="*/ 0 w 11975151"/>
              <a:gd name="connsiteY7" fmla="*/ 4847509 h 5210613"/>
              <a:gd name="connsiteX8" fmla="*/ 2382 w 11975151"/>
              <a:gd name="connsiteY8" fmla="*/ 0 h 5210613"/>
              <a:gd name="connsiteX0" fmla="*/ 2382 w 11955393"/>
              <a:gd name="connsiteY0" fmla="*/ 0 h 4854636"/>
              <a:gd name="connsiteX1" fmla="*/ 9149846 w 11955393"/>
              <a:gd name="connsiteY1" fmla="*/ 0 h 4854636"/>
              <a:gd name="connsiteX2" fmla="*/ 11955391 w 11955393"/>
              <a:gd name="connsiteY2" fmla="*/ 4854636 h 4854636"/>
              <a:gd name="connsiteX3" fmla="*/ 7384257 w 11955393"/>
              <a:gd name="connsiteY3" fmla="*/ 4843680 h 4854636"/>
              <a:gd name="connsiteX4" fmla="*/ 7381442 w 11955393"/>
              <a:gd name="connsiteY4" fmla="*/ 3543300 h 4854636"/>
              <a:gd name="connsiteX5" fmla="*/ 523124 w 11955393"/>
              <a:gd name="connsiteY5" fmla="*/ 3547023 h 4854636"/>
              <a:gd name="connsiteX6" fmla="*/ 523704 w 11955393"/>
              <a:gd name="connsiteY6" fmla="*/ 4850671 h 4854636"/>
              <a:gd name="connsiteX7" fmla="*/ 0 w 11955393"/>
              <a:gd name="connsiteY7" fmla="*/ 4847509 h 4854636"/>
              <a:gd name="connsiteX8" fmla="*/ 2382 w 11955393"/>
              <a:gd name="connsiteY8" fmla="*/ 0 h 4854636"/>
              <a:gd name="connsiteX0" fmla="*/ 2382 w 9685771"/>
              <a:gd name="connsiteY0" fmla="*/ 360370 h 5307510"/>
              <a:gd name="connsiteX1" fmla="*/ 9149846 w 9685771"/>
              <a:gd name="connsiteY1" fmla="*/ 360370 h 5307510"/>
              <a:gd name="connsiteX2" fmla="*/ 8661472 w 9685771"/>
              <a:gd name="connsiteY2" fmla="*/ 5225371 h 5307510"/>
              <a:gd name="connsiteX3" fmla="*/ 7384257 w 9685771"/>
              <a:gd name="connsiteY3" fmla="*/ 5204050 h 5307510"/>
              <a:gd name="connsiteX4" fmla="*/ 7381442 w 9685771"/>
              <a:gd name="connsiteY4" fmla="*/ 3903670 h 5307510"/>
              <a:gd name="connsiteX5" fmla="*/ 523124 w 9685771"/>
              <a:gd name="connsiteY5" fmla="*/ 3907393 h 5307510"/>
              <a:gd name="connsiteX6" fmla="*/ 523704 w 9685771"/>
              <a:gd name="connsiteY6" fmla="*/ 5211041 h 5307510"/>
              <a:gd name="connsiteX7" fmla="*/ 0 w 9685771"/>
              <a:gd name="connsiteY7" fmla="*/ 5207879 h 5307510"/>
              <a:gd name="connsiteX8" fmla="*/ 2382 w 9685771"/>
              <a:gd name="connsiteY8" fmla="*/ 360370 h 5307510"/>
              <a:gd name="connsiteX0" fmla="*/ 2382 w 9151108"/>
              <a:gd name="connsiteY0" fmla="*/ 0 h 4947140"/>
              <a:gd name="connsiteX1" fmla="*/ 9149846 w 9151108"/>
              <a:gd name="connsiteY1" fmla="*/ 0 h 4947140"/>
              <a:gd name="connsiteX2" fmla="*/ 8661472 w 9151108"/>
              <a:gd name="connsiteY2" fmla="*/ 4865001 h 4947140"/>
              <a:gd name="connsiteX3" fmla="*/ 7384257 w 9151108"/>
              <a:gd name="connsiteY3" fmla="*/ 4843680 h 4947140"/>
              <a:gd name="connsiteX4" fmla="*/ 7381442 w 9151108"/>
              <a:gd name="connsiteY4" fmla="*/ 3543300 h 4947140"/>
              <a:gd name="connsiteX5" fmla="*/ 523124 w 9151108"/>
              <a:gd name="connsiteY5" fmla="*/ 3547023 h 4947140"/>
              <a:gd name="connsiteX6" fmla="*/ 523704 w 9151108"/>
              <a:gd name="connsiteY6" fmla="*/ 4850671 h 4947140"/>
              <a:gd name="connsiteX7" fmla="*/ 0 w 9151108"/>
              <a:gd name="connsiteY7" fmla="*/ 4847509 h 4947140"/>
              <a:gd name="connsiteX8" fmla="*/ 2382 w 9151108"/>
              <a:gd name="connsiteY8" fmla="*/ 0 h 4947140"/>
              <a:gd name="connsiteX0" fmla="*/ 2382 w 9828173"/>
              <a:gd name="connsiteY0" fmla="*/ 356531 h 5286738"/>
              <a:gd name="connsiteX1" fmla="*/ 9149846 w 9828173"/>
              <a:gd name="connsiteY1" fmla="*/ 356531 h 5286738"/>
              <a:gd name="connsiteX2" fmla="*/ 9149845 w 9828173"/>
              <a:gd name="connsiteY2" fmla="*/ 5169707 h 5286738"/>
              <a:gd name="connsiteX3" fmla="*/ 7384257 w 9828173"/>
              <a:gd name="connsiteY3" fmla="*/ 5200211 h 5286738"/>
              <a:gd name="connsiteX4" fmla="*/ 7381442 w 9828173"/>
              <a:gd name="connsiteY4" fmla="*/ 3899831 h 5286738"/>
              <a:gd name="connsiteX5" fmla="*/ 523124 w 9828173"/>
              <a:gd name="connsiteY5" fmla="*/ 3903554 h 5286738"/>
              <a:gd name="connsiteX6" fmla="*/ 523704 w 9828173"/>
              <a:gd name="connsiteY6" fmla="*/ 5207202 h 5286738"/>
              <a:gd name="connsiteX7" fmla="*/ 0 w 9828173"/>
              <a:gd name="connsiteY7" fmla="*/ 5204040 h 5286738"/>
              <a:gd name="connsiteX8" fmla="*/ 2382 w 9828173"/>
              <a:gd name="connsiteY8" fmla="*/ 356531 h 5286738"/>
              <a:gd name="connsiteX0" fmla="*/ 2382 w 9154046"/>
              <a:gd name="connsiteY0" fmla="*/ 0 h 4930207"/>
              <a:gd name="connsiteX1" fmla="*/ 9149846 w 9154046"/>
              <a:gd name="connsiteY1" fmla="*/ 0 h 4930207"/>
              <a:gd name="connsiteX2" fmla="*/ 9149845 w 9154046"/>
              <a:gd name="connsiteY2" fmla="*/ 4813176 h 4930207"/>
              <a:gd name="connsiteX3" fmla="*/ 7384257 w 9154046"/>
              <a:gd name="connsiteY3" fmla="*/ 4843680 h 4930207"/>
              <a:gd name="connsiteX4" fmla="*/ 7381442 w 9154046"/>
              <a:gd name="connsiteY4" fmla="*/ 3543300 h 4930207"/>
              <a:gd name="connsiteX5" fmla="*/ 523124 w 9154046"/>
              <a:gd name="connsiteY5" fmla="*/ 3547023 h 4930207"/>
              <a:gd name="connsiteX6" fmla="*/ 523704 w 9154046"/>
              <a:gd name="connsiteY6" fmla="*/ 4850671 h 4930207"/>
              <a:gd name="connsiteX7" fmla="*/ 0 w 9154046"/>
              <a:gd name="connsiteY7" fmla="*/ 4847509 h 4930207"/>
              <a:gd name="connsiteX8" fmla="*/ 2382 w 9154046"/>
              <a:gd name="connsiteY8" fmla="*/ 0 h 4930207"/>
              <a:gd name="connsiteX0" fmla="*/ 2382 w 9154046"/>
              <a:gd name="connsiteY0" fmla="*/ 0 h 4850673"/>
              <a:gd name="connsiteX1" fmla="*/ 9149846 w 9154046"/>
              <a:gd name="connsiteY1" fmla="*/ 0 h 4850673"/>
              <a:gd name="connsiteX2" fmla="*/ 9149845 w 9154046"/>
              <a:gd name="connsiteY2" fmla="*/ 4813176 h 4850673"/>
              <a:gd name="connsiteX3" fmla="*/ 7384257 w 9154046"/>
              <a:gd name="connsiteY3" fmla="*/ 4843680 h 4850673"/>
              <a:gd name="connsiteX4" fmla="*/ 7381442 w 9154046"/>
              <a:gd name="connsiteY4" fmla="*/ 3543300 h 4850673"/>
              <a:gd name="connsiteX5" fmla="*/ 523124 w 9154046"/>
              <a:gd name="connsiteY5" fmla="*/ 3547023 h 4850673"/>
              <a:gd name="connsiteX6" fmla="*/ 523704 w 9154046"/>
              <a:gd name="connsiteY6" fmla="*/ 4850671 h 4850673"/>
              <a:gd name="connsiteX7" fmla="*/ 0 w 9154046"/>
              <a:gd name="connsiteY7" fmla="*/ 4847509 h 4850673"/>
              <a:gd name="connsiteX8" fmla="*/ 2382 w 9154046"/>
              <a:gd name="connsiteY8" fmla="*/ 0 h 4850673"/>
              <a:gd name="connsiteX0" fmla="*/ 2382 w 9282313"/>
              <a:gd name="connsiteY0" fmla="*/ 0 h 5171093"/>
              <a:gd name="connsiteX1" fmla="*/ 9149846 w 9282313"/>
              <a:gd name="connsiteY1" fmla="*/ 0 h 5171093"/>
              <a:gd name="connsiteX2" fmla="*/ 9149845 w 9282313"/>
              <a:gd name="connsiteY2" fmla="*/ 4813176 h 5171093"/>
              <a:gd name="connsiteX3" fmla="*/ 7384257 w 9282313"/>
              <a:gd name="connsiteY3" fmla="*/ 4821343 h 5171093"/>
              <a:gd name="connsiteX4" fmla="*/ 7381442 w 9282313"/>
              <a:gd name="connsiteY4" fmla="*/ 3543300 h 5171093"/>
              <a:gd name="connsiteX5" fmla="*/ 523124 w 9282313"/>
              <a:gd name="connsiteY5" fmla="*/ 3547023 h 5171093"/>
              <a:gd name="connsiteX6" fmla="*/ 523704 w 9282313"/>
              <a:gd name="connsiteY6" fmla="*/ 4850671 h 5171093"/>
              <a:gd name="connsiteX7" fmla="*/ 0 w 9282313"/>
              <a:gd name="connsiteY7" fmla="*/ 4847509 h 5171093"/>
              <a:gd name="connsiteX8" fmla="*/ 2382 w 9282313"/>
              <a:gd name="connsiteY8" fmla="*/ 0 h 5171093"/>
              <a:gd name="connsiteX0" fmla="*/ 2382 w 9282313"/>
              <a:gd name="connsiteY0" fmla="*/ 0 h 5168611"/>
              <a:gd name="connsiteX1" fmla="*/ 9149846 w 9282313"/>
              <a:gd name="connsiteY1" fmla="*/ 0 h 5168611"/>
              <a:gd name="connsiteX2" fmla="*/ 9149845 w 9282313"/>
              <a:gd name="connsiteY2" fmla="*/ 4813176 h 5168611"/>
              <a:gd name="connsiteX3" fmla="*/ 7384257 w 9282313"/>
              <a:gd name="connsiteY3" fmla="*/ 4813896 h 5168611"/>
              <a:gd name="connsiteX4" fmla="*/ 7381442 w 9282313"/>
              <a:gd name="connsiteY4" fmla="*/ 3543300 h 5168611"/>
              <a:gd name="connsiteX5" fmla="*/ 523124 w 9282313"/>
              <a:gd name="connsiteY5" fmla="*/ 3547023 h 5168611"/>
              <a:gd name="connsiteX6" fmla="*/ 523704 w 9282313"/>
              <a:gd name="connsiteY6" fmla="*/ 4850671 h 5168611"/>
              <a:gd name="connsiteX7" fmla="*/ 0 w 9282313"/>
              <a:gd name="connsiteY7" fmla="*/ 4847509 h 5168611"/>
              <a:gd name="connsiteX8" fmla="*/ 2382 w 9282313"/>
              <a:gd name="connsiteY8" fmla="*/ 0 h 5168611"/>
              <a:gd name="connsiteX0" fmla="*/ 2382 w 9153055"/>
              <a:gd name="connsiteY0" fmla="*/ 0 h 4850673"/>
              <a:gd name="connsiteX1" fmla="*/ 9149846 w 9153055"/>
              <a:gd name="connsiteY1" fmla="*/ 0 h 4850673"/>
              <a:gd name="connsiteX2" fmla="*/ 9149845 w 9153055"/>
              <a:gd name="connsiteY2" fmla="*/ 4813176 h 4850673"/>
              <a:gd name="connsiteX3" fmla="*/ 7384257 w 9153055"/>
              <a:gd name="connsiteY3" fmla="*/ 4813896 h 4850673"/>
              <a:gd name="connsiteX4" fmla="*/ 7381442 w 9153055"/>
              <a:gd name="connsiteY4" fmla="*/ 3543300 h 4850673"/>
              <a:gd name="connsiteX5" fmla="*/ 523124 w 9153055"/>
              <a:gd name="connsiteY5" fmla="*/ 3547023 h 4850673"/>
              <a:gd name="connsiteX6" fmla="*/ 523704 w 9153055"/>
              <a:gd name="connsiteY6" fmla="*/ 4850671 h 4850673"/>
              <a:gd name="connsiteX7" fmla="*/ 0 w 9153055"/>
              <a:gd name="connsiteY7" fmla="*/ 4847509 h 4850673"/>
              <a:gd name="connsiteX8" fmla="*/ 2382 w 9153055"/>
              <a:gd name="connsiteY8" fmla="*/ 0 h 4850673"/>
              <a:gd name="connsiteX0" fmla="*/ 2382 w 9153055"/>
              <a:gd name="connsiteY0" fmla="*/ 0 h 4850673"/>
              <a:gd name="connsiteX1" fmla="*/ 9149846 w 9153055"/>
              <a:gd name="connsiteY1" fmla="*/ 0 h 4850673"/>
              <a:gd name="connsiteX2" fmla="*/ 9149845 w 9153055"/>
              <a:gd name="connsiteY2" fmla="*/ 4813176 h 4850673"/>
              <a:gd name="connsiteX3" fmla="*/ 7384257 w 9153055"/>
              <a:gd name="connsiteY3" fmla="*/ 4813896 h 4850673"/>
              <a:gd name="connsiteX4" fmla="*/ 7381442 w 9153055"/>
              <a:gd name="connsiteY4" fmla="*/ 3543300 h 4850673"/>
              <a:gd name="connsiteX5" fmla="*/ 523124 w 9153055"/>
              <a:gd name="connsiteY5" fmla="*/ 3547023 h 4850673"/>
              <a:gd name="connsiteX6" fmla="*/ 523704 w 9153055"/>
              <a:gd name="connsiteY6" fmla="*/ 4850671 h 4850673"/>
              <a:gd name="connsiteX7" fmla="*/ 0 w 9153055"/>
              <a:gd name="connsiteY7" fmla="*/ 4847509 h 4850673"/>
              <a:gd name="connsiteX8" fmla="*/ 2382 w 9153055"/>
              <a:gd name="connsiteY8" fmla="*/ 0 h 4850673"/>
              <a:gd name="connsiteX0" fmla="*/ 2382 w 9153055"/>
              <a:gd name="connsiteY0" fmla="*/ 0 h 4847542"/>
              <a:gd name="connsiteX1" fmla="*/ 9149846 w 9153055"/>
              <a:gd name="connsiteY1" fmla="*/ 0 h 4847542"/>
              <a:gd name="connsiteX2" fmla="*/ 9149845 w 9153055"/>
              <a:gd name="connsiteY2" fmla="*/ 4813176 h 4847542"/>
              <a:gd name="connsiteX3" fmla="*/ 7384257 w 9153055"/>
              <a:gd name="connsiteY3" fmla="*/ 4813896 h 4847542"/>
              <a:gd name="connsiteX4" fmla="*/ 7381442 w 9153055"/>
              <a:gd name="connsiteY4" fmla="*/ 3543300 h 4847542"/>
              <a:gd name="connsiteX5" fmla="*/ 523124 w 9153055"/>
              <a:gd name="connsiteY5" fmla="*/ 3547023 h 4847542"/>
              <a:gd name="connsiteX6" fmla="*/ 517484 w 9153055"/>
              <a:gd name="connsiteY6" fmla="*/ 4825851 h 4847542"/>
              <a:gd name="connsiteX7" fmla="*/ 0 w 9153055"/>
              <a:gd name="connsiteY7" fmla="*/ 4847509 h 4847542"/>
              <a:gd name="connsiteX8" fmla="*/ 2382 w 9153055"/>
              <a:gd name="connsiteY8" fmla="*/ 0 h 4847542"/>
              <a:gd name="connsiteX0" fmla="*/ 2382 w 9153055"/>
              <a:gd name="connsiteY0" fmla="*/ 0 h 4835165"/>
              <a:gd name="connsiteX1" fmla="*/ 9149846 w 9153055"/>
              <a:gd name="connsiteY1" fmla="*/ 0 h 4835165"/>
              <a:gd name="connsiteX2" fmla="*/ 9149845 w 9153055"/>
              <a:gd name="connsiteY2" fmla="*/ 4813176 h 4835165"/>
              <a:gd name="connsiteX3" fmla="*/ 7384257 w 9153055"/>
              <a:gd name="connsiteY3" fmla="*/ 4813896 h 4835165"/>
              <a:gd name="connsiteX4" fmla="*/ 7381442 w 9153055"/>
              <a:gd name="connsiteY4" fmla="*/ 3543300 h 4835165"/>
              <a:gd name="connsiteX5" fmla="*/ 523124 w 9153055"/>
              <a:gd name="connsiteY5" fmla="*/ 3547023 h 4835165"/>
              <a:gd name="connsiteX6" fmla="*/ 517484 w 9153055"/>
              <a:gd name="connsiteY6" fmla="*/ 4825851 h 4835165"/>
              <a:gd name="connsiteX7" fmla="*/ 0 w 9153055"/>
              <a:gd name="connsiteY7" fmla="*/ 4835100 h 4835165"/>
              <a:gd name="connsiteX8" fmla="*/ 2382 w 9153055"/>
              <a:gd name="connsiteY8" fmla="*/ 0 h 4835165"/>
              <a:gd name="connsiteX0" fmla="*/ 2382 w 9153055"/>
              <a:gd name="connsiteY0" fmla="*/ 0 h 4835165"/>
              <a:gd name="connsiteX1" fmla="*/ 9149846 w 9153055"/>
              <a:gd name="connsiteY1" fmla="*/ 0 h 4835165"/>
              <a:gd name="connsiteX2" fmla="*/ 9149845 w 9153055"/>
              <a:gd name="connsiteY2" fmla="*/ 4813176 h 4835165"/>
              <a:gd name="connsiteX3" fmla="*/ 7384257 w 9153055"/>
              <a:gd name="connsiteY3" fmla="*/ 4813896 h 4835165"/>
              <a:gd name="connsiteX4" fmla="*/ 7381442 w 9153055"/>
              <a:gd name="connsiteY4" fmla="*/ 3543300 h 4835165"/>
              <a:gd name="connsiteX5" fmla="*/ 523124 w 9153055"/>
              <a:gd name="connsiteY5" fmla="*/ 3547023 h 4835165"/>
              <a:gd name="connsiteX6" fmla="*/ 517484 w 9153055"/>
              <a:gd name="connsiteY6" fmla="*/ 4825851 h 4835165"/>
              <a:gd name="connsiteX7" fmla="*/ 0 w 9153055"/>
              <a:gd name="connsiteY7" fmla="*/ 4835100 h 4835165"/>
              <a:gd name="connsiteX8" fmla="*/ 2382 w 9153055"/>
              <a:gd name="connsiteY8" fmla="*/ 0 h 4835165"/>
              <a:gd name="connsiteX0" fmla="*/ 0 w 9150673"/>
              <a:gd name="connsiteY0" fmla="*/ 0 h 4825853"/>
              <a:gd name="connsiteX1" fmla="*/ 9147464 w 9150673"/>
              <a:gd name="connsiteY1" fmla="*/ 0 h 4825853"/>
              <a:gd name="connsiteX2" fmla="*/ 9147463 w 9150673"/>
              <a:gd name="connsiteY2" fmla="*/ 4813176 h 4825853"/>
              <a:gd name="connsiteX3" fmla="*/ 7381875 w 9150673"/>
              <a:gd name="connsiteY3" fmla="*/ 4813896 h 4825853"/>
              <a:gd name="connsiteX4" fmla="*/ 7379060 w 9150673"/>
              <a:gd name="connsiteY4" fmla="*/ 3543300 h 4825853"/>
              <a:gd name="connsiteX5" fmla="*/ 520742 w 9150673"/>
              <a:gd name="connsiteY5" fmla="*/ 3547023 h 4825853"/>
              <a:gd name="connsiteX6" fmla="*/ 515102 w 9150673"/>
              <a:gd name="connsiteY6" fmla="*/ 4825851 h 4825853"/>
              <a:gd name="connsiteX7" fmla="*/ 2770 w 9150673"/>
              <a:gd name="connsiteY7" fmla="*/ 4817115 h 4825853"/>
              <a:gd name="connsiteX8" fmla="*/ 0 w 9150673"/>
              <a:gd name="connsiteY8" fmla="*/ 0 h 4825853"/>
              <a:gd name="connsiteX0" fmla="*/ 0 w 9150673"/>
              <a:gd name="connsiteY0" fmla="*/ 0 h 4818145"/>
              <a:gd name="connsiteX1" fmla="*/ 9147464 w 9150673"/>
              <a:gd name="connsiteY1" fmla="*/ 0 h 4818145"/>
              <a:gd name="connsiteX2" fmla="*/ 9147463 w 9150673"/>
              <a:gd name="connsiteY2" fmla="*/ 4813176 h 4818145"/>
              <a:gd name="connsiteX3" fmla="*/ 7381875 w 9150673"/>
              <a:gd name="connsiteY3" fmla="*/ 4813896 h 4818145"/>
              <a:gd name="connsiteX4" fmla="*/ 7379060 w 9150673"/>
              <a:gd name="connsiteY4" fmla="*/ 3543300 h 4818145"/>
              <a:gd name="connsiteX5" fmla="*/ 520742 w 9150673"/>
              <a:gd name="connsiteY5" fmla="*/ 3547023 h 4818145"/>
              <a:gd name="connsiteX6" fmla="*/ 515102 w 9150673"/>
              <a:gd name="connsiteY6" fmla="*/ 4818143 h 4818145"/>
              <a:gd name="connsiteX7" fmla="*/ 2770 w 9150673"/>
              <a:gd name="connsiteY7" fmla="*/ 4817115 h 4818145"/>
              <a:gd name="connsiteX8" fmla="*/ 0 w 9150673"/>
              <a:gd name="connsiteY8" fmla="*/ 0 h 481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0673" h="4818145">
                <a:moveTo>
                  <a:pt x="0" y="0"/>
                </a:moveTo>
                <a:lnTo>
                  <a:pt x="9147464" y="0"/>
                </a:lnTo>
                <a:cubicBezTo>
                  <a:pt x="9154968" y="4079"/>
                  <a:pt x="9146880" y="4807581"/>
                  <a:pt x="9147463" y="4813176"/>
                </a:cubicBezTo>
                <a:cubicBezTo>
                  <a:pt x="9148046" y="4818771"/>
                  <a:pt x="7385663" y="4807873"/>
                  <a:pt x="7381875" y="4813896"/>
                </a:cubicBezTo>
                <a:cubicBezTo>
                  <a:pt x="7378087" y="4819919"/>
                  <a:pt x="7380515" y="3538511"/>
                  <a:pt x="7379060" y="3543300"/>
                </a:cubicBezTo>
                <a:cubicBezTo>
                  <a:pt x="7377605" y="3548089"/>
                  <a:pt x="2806848" y="3545782"/>
                  <a:pt x="520742" y="3547023"/>
                </a:cubicBezTo>
                <a:cubicBezTo>
                  <a:pt x="519025" y="3777370"/>
                  <a:pt x="515915" y="4819927"/>
                  <a:pt x="515102" y="4818143"/>
                </a:cubicBezTo>
                <a:cubicBezTo>
                  <a:pt x="514289" y="4816359"/>
                  <a:pt x="257002" y="4818169"/>
                  <a:pt x="2770" y="4817115"/>
                </a:cubicBezTo>
                <a:cubicBezTo>
                  <a:pt x="1847" y="3211410"/>
                  <a:pt x="923" y="1605705"/>
                  <a:pt x="0" y="0"/>
                </a:cubicBez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sz="2133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8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755650" y="4027623"/>
            <a:ext cx="6362700" cy="864000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spc="0" dirty="0">
                <a:cs typeface="Arial" pitchFamily="34" charset="0"/>
              </a:defRPr>
            </a:lvl1pPr>
          </a:lstStyle>
          <a:p>
            <a:pPr lvl="0" defTabSz="121917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9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755650" y="5096738"/>
            <a:ext cx="6362700" cy="770400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sz="1400" dirty="0"/>
            </a:lvl1pPr>
          </a:lstStyle>
          <a:p>
            <a:pPr lvl="0" defTabSz="357708">
              <a:lnSpc>
                <a:spcPct val="90000"/>
              </a:lnSpc>
              <a:spcBef>
                <a:spcPct val="0"/>
              </a:spcBef>
            </a:pPr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98" name="Text Box 11" descr="&lt;COMPANY_NAME&gt;" title="&lt;COMPANY_NAME&gt;"/>
          <p:cNvSpPr txBox="1">
            <a:spLocks noChangeArrowheads="1"/>
          </p:cNvSpPr>
          <p:nvPr userDrawn="1"/>
        </p:nvSpPr>
        <p:spPr bwMode="auto">
          <a:xfrm>
            <a:off x="507889" y="6478119"/>
            <a:ext cx="2285554" cy="2377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00" dirty="0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</a:t>
            </a:r>
          </a:p>
        </p:txBody>
      </p:sp>
      <p:sp>
        <p:nvSpPr>
          <p:cNvPr id="99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7584" y="6478119"/>
            <a:ext cx="266673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0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3687" y="6478119"/>
            <a:ext cx="1080000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dirty="0"/>
              <a:t>Date Month 2016</a:t>
            </a:r>
          </a:p>
        </p:txBody>
      </p:sp>
      <p:sp>
        <p:nvSpPr>
          <p:cNvPr id="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23673" y="6478119"/>
            <a:ext cx="3300663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/>
              <a:t>Footer</a:t>
            </a:r>
          </a:p>
        </p:txBody>
      </p:sp>
      <p:sp>
        <p:nvSpPr>
          <p:cNvPr id="12" name="TextBox 11" descr="CONFIDENTIAL_TAG_0xFFEE"/>
          <p:cNvSpPr txBox="1"/>
          <p:nvPr userDrawn="1"/>
        </p:nvSpPr>
        <p:spPr bwMode="auto">
          <a:xfrm>
            <a:off x="6156796" y="6480471"/>
            <a:ext cx="1079500" cy="1692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glow>
              <a:srgbClr val="000000"/>
            </a:glow>
          </a:effectLst>
        </p:spPr>
        <p:txBody>
          <a:bodyPr vert="horz" wrap="square" lIns="0" tIns="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utura Medium" pitchFamily="2" charset="0"/>
                <a:ea typeface="+mn-ea"/>
                <a:cs typeface="+mn-cs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613531327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4" pos="4484">
          <p15:clr>
            <a:srgbClr val="FBAE40"/>
          </p15:clr>
        </p15:guide>
        <p15:guide id="0" pos="4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728663"/>
            <a:ext cx="8134350" cy="755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dirty="0" smtClean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7584" y="6478119"/>
            <a:ext cx="266673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3687" y="6478119"/>
            <a:ext cx="1080000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dirty="0"/>
              <a:t>Date Month 2016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23673" y="6478119"/>
            <a:ext cx="3300663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/>
              <a:t>Footer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-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 bwMode="auto">
          <a:xfrm>
            <a:off x="0" y="0"/>
            <a:ext cx="9145787" cy="68580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04825" y="1492272"/>
            <a:ext cx="3922713" cy="2861742"/>
          </a:xfrm>
        </p:spPr>
        <p:txBody>
          <a:bodyPr/>
          <a:lstStyle>
            <a:lvl1pPr>
              <a:lnSpc>
                <a:spcPct val="110000"/>
              </a:lnSpc>
              <a:defRPr lang="en-US" sz="3400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7584" y="6478119"/>
            <a:ext cx="266673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3687" y="6478119"/>
            <a:ext cx="1080000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dirty="0"/>
              <a:t>Date Month 2016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23673" y="6478119"/>
            <a:ext cx="3300663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35881840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 bwMode="gray">
          <a:xfrm>
            <a:off x="1" y="4313784"/>
            <a:ext cx="9143999" cy="2544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5" name="Group 24"/>
          <p:cNvGrpSpPr/>
          <p:nvPr userDrawn="1"/>
        </p:nvGrpSpPr>
        <p:grpSpPr bwMode="gray">
          <a:xfrm>
            <a:off x="4427538" y="2831545"/>
            <a:ext cx="4268070" cy="1633939"/>
            <a:chOff x="6450013" y="2557463"/>
            <a:chExt cx="5197475" cy="1917700"/>
          </a:xfrm>
        </p:grpSpPr>
        <p:sp>
          <p:nvSpPr>
            <p:cNvPr id="26" name="Freeform 6"/>
            <p:cNvSpPr>
              <a:spLocks noEditPoints="1"/>
            </p:cNvSpPr>
            <p:nvPr userDrawn="1"/>
          </p:nvSpPr>
          <p:spPr bwMode="gray">
            <a:xfrm>
              <a:off x="6450013" y="2557463"/>
              <a:ext cx="2005013" cy="1917700"/>
            </a:xfrm>
            <a:custGeom>
              <a:avLst/>
              <a:gdLst>
                <a:gd name="T0" fmla="*/ 274 w 346"/>
                <a:gd name="T1" fmla="*/ 331 h 331"/>
                <a:gd name="T2" fmla="*/ 250 w 346"/>
                <a:gd name="T3" fmla="*/ 302 h 331"/>
                <a:gd name="T4" fmla="*/ 167 w 346"/>
                <a:gd name="T5" fmla="*/ 322 h 331"/>
                <a:gd name="T6" fmla="*/ 0 w 346"/>
                <a:gd name="T7" fmla="*/ 156 h 331"/>
                <a:gd name="T8" fmla="*/ 167 w 346"/>
                <a:gd name="T9" fmla="*/ 0 h 331"/>
                <a:gd name="T10" fmla="*/ 334 w 346"/>
                <a:gd name="T11" fmla="*/ 162 h 331"/>
                <a:gd name="T12" fmla="*/ 295 w 346"/>
                <a:gd name="T13" fmla="*/ 268 h 331"/>
                <a:gd name="T14" fmla="*/ 346 w 346"/>
                <a:gd name="T15" fmla="*/ 320 h 331"/>
                <a:gd name="T16" fmla="*/ 274 w 346"/>
                <a:gd name="T17" fmla="*/ 331 h 331"/>
                <a:gd name="T18" fmla="*/ 238 w 346"/>
                <a:gd name="T19" fmla="*/ 207 h 331"/>
                <a:gd name="T20" fmla="*/ 252 w 346"/>
                <a:gd name="T21" fmla="*/ 162 h 331"/>
                <a:gd name="T22" fmla="*/ 167 w 346"/>
                <a:gd name="T23" fmla="*/ 76 h 331"/>
                <a:gd name="T24" fmla="*/ 82 w 346"/>
                <a:gd name="T25" fmla="*/ 156 h 331"/>
                <a:gd name="T26" fmla="*/ 167 w 346"/>
                <a:gd name="T27" fmla="*/ 246 h 331"/>
                <a:gd name="T28" fmla="*/ 191 w 346"/>
                <a:gd name="T29" fmla="*/ 242 h 331"/>
                <a:gd name="T30" fmla="*/ 143 w 346"/>
                <a:gd name="T31" fmla="*/ 194 h 331"/>
                <a:gd name="T32" fmla="*/ 217 w 346"/>
                <a:gd name="T33" fmla="*/ 185 h 331"/>
                <a:gd name="T34" fmla="*/ 238 w 346"/>
                <a:gd name="T35" fmla="*/ 20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6" h="331">
                  <a:moveTo>
                    <a:pt x="274" y="331"/>
                  </a:moveTo>
                  <a:cubicBezTo>
                    <a:pt x="250" y="302"/>
                    <a:pt x="250" y="302"/>
                    <a:pt x="250" y="302"/>
                  </a:cubicBezTo>
                  <a:cubicBezTo>
                    <a:pt x="227" y="316"/>
                    <a:pt x="199" y="322"/>
                    <a:pt x="167" y="322"/>
                  </a:cubicBezTo>
                  <a:cubicBezTo>
                    <a:pt x="70" y="322"/>
                    <a:pt x="0" y="253"/>
                    <a:pt x="0" y="156"/>
                  </a:cubicBezTo>
                  <a:cubicBezTo>
                    <a:pt x="0" y="64"/>
                    <a:pt x="80" y="0"/>
                    <a:pt x="167" y="0"/>
                  </a:cubicBezTo>
                  <a:cubicBezTo>
                    <a:pt x="261" y="0"/>
                    <a:pt x="334" y="64"/>
                    <a:pt x="334" y="162"/>
                  </a:cubicBezTo>
                  <a:cubicBezTo>
                    <a:pt x="334" y="202"/>
                    <a:pt x="320" y="237"/>
                    <a:pt x="295" y="268"/>
                  </a:cubicBezTo>
                  <a:cubicBezTo>
                    <a:pt x="346" y="320"/>
                    <a:pt x="346" y="320"/>
                    <a:pt x="346" y="320"/>
                  </a:cubicBezTo>
                  <a:lnTo>
                    <a:pt x="274" y="331"/>
                  </a:lnTo>
                  <a:close/>
                  <a:moveTo>
                    <a:pt x="238" y="207"/>
                  </a:moveTo>
                  <a:cubicBezTo>
                    <a:pt x="247" y="194"/>
                    <a:pt x="252" y="178"/>
                    <a:pt x="252" y="162"/>
                  </a:cubicBezTo>
                  <a:cubicBezTo>
                    <a:pt x="252" y="117"/>
                    <a:pt x="215" y="76"/>
                    <a:pt x="167" y="76"/>
                  </a:cubicBezTo>
                  <a:cubicBezTo>
                    <a:pt x="121" y="76"/>
                    <a:pt x="82" y="114"/>
                    <a:pt x="82" y="156"/>
                  </a:cubicBezTo>
                  <a:cubicBezTo>
                    <a:pt x="82" y="208"/>
                    <a:pt x="121" y="246"/>
                    <a:pt x="167" y="246"/>
                  </a:cubicBezTo>
                  <a:cubicBezTo>
                    <a:pt x="175" y="246"/>
                    <a:pt x="183" y="245"/>
                    <a:pt x="191" y="242"/>
                  </a:cubicBezTo>
                  <a:cubicBezTo>
                    <a:pt x="143" y="194"/>
                    <a:pt x="143" y="194"/>
                    <a:pt x="143" y="194"/>
                  </a:cubicBezTo>
                  <a:cubicBezTo>
                    <a:pt x="217" y="185"/>
                    <a:pt x="217" y="185"/>
                    <a:pt x="217" y="185"/>
                  </a:cubicBezTo>
                  <a:lnTo>
                    <a:pt x="238" y="2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7"/>
            <p:cNvSpPr>
              <a:spLocks noEditPoints="1"/>
            </p:cNvSpPr>
            <p:nvPr userDrawn="1"/>
          </p:nvSpPr>
          <p:spPr bwMode="gray">
            <a:xfrm>
              <a:off x="8426451" y="2586038"/>
              <a:ext cx="1441450" cy="1814513"/>
            </a:xfrm>
            <a:custGeom>
              <a:avLst/>
              <a:gdLst>
                <a:gd name="T0" fmla="*/ 190 w 249"/>
                <a:gd name="T1" fmla="*/ 257 h 313"/>
                <a:gd name="T2" fmla="*/ 79 w 249"/>
                <a:gd name="T3" fmla="*/ 313 h 313"/>
                <a:gd name="T4" fmla="*/ 0 w 249"/>
                <a:gd name="T5" fmla="*/ 233 h 313"/>
                <a:gd name="T6" fmla="*/ 92 w 249"/>
                <a:gd name="T7" fmla="*/ 124 h 313"/>
                <a:gd name="T8" fmla="*/ 60 w 249"/>
                <a:gd name="T9" fmla="*/ 58 h 313"/>
                <a:gd name="T10" fmla="*/ 119 w 249"/>
                <a:gd name="T11" fmla="*/ 0 h 313"/>
                <a:gd name="T12" fmla="*/ 174 w 249"/>
                <a:gd name="T13" fmla="*/ 56 h 313"/>
                <a:gd name="T14" fmla="*/ 117 w 249"/>
                <a:gd name="T15" fmla="*/ 130 h 313"/>
                <a:gd name="T16" fmla="*/ 192 w 249"/>
                <a:gd name="T17" fmla="*/ 232 h 313"/>
                <a:gd name="T18" fmla="*/ 230 w 249"/>
                <a:gd name="T19" fmla="*/ 190 h 313"/>
                <a:gd name="T20" fmla="*/ 245 w 249"/>
                <a:gd name="T21" fmla="*/ 198 h 313"/>
                <a:gd name="T22" fmla="*/ 203 w 249"/>
                <a:gd name="T23" fmla="*/ 246 h 313"/>
                <a:gd name="T24" fmla="*/ 249 w 249"/>
                <a:gd name="T25" fmla="*/ 307 h 313"/>
                <a:gd name="T26" fmla="*/ 228 w 249"/>
                <a:gd name="T27" fmla="*/ 307 h 313"/>
                <a:gd name="T28" fmla="*/ 190 w 249"/>
                <a:gd name="T29" fmla="*/ 257 h 313"/>
                <a:gd name="T30" fmla="*/ 84 w 249"/>
                <a:gd name="T31" fmla="*/ 152 h 313"/>
                <a:gd name="T32" fmla="*/ 19 w 249"/>
                <a:gd name="T33" fmla="*/ 231 h 313"/>
                <a:gd name="T34" fmla="*/ 79 w 249"/>
                <a:gd name="T35" fmla="*/ 295 h 313"/>
                <a:gd name="T36" fmla="*/ 179 w 249"/>
                <a:gd name="T37" fmla="*/ 242 h 313"/>
                <a:gd name="T38" fmla="*/ 103 w 249"/>
                <a:gd name="T39" fmla="*/ 139 h 313"/>
                <a:gd name="T40" fmla="*/ 84 w 249"/>
                <a:gd name="T41" fmla="*/ 152 h 313"/>
                <a:gd name="T42" fmla="*/ 79 w 249"/>
                <a:gd name="T43" fmla="*/ 60 h 313"/>
                <a:gd name="T44" fmla="*/ 106 w 249"/>
                <a:gd name="T45" fmla="*/ 115 h 313"/>
                <a:gd name="T46" fmla="*/ 154 w 249"/>
                <a:gd name="T47" fmla="*/ 55 h 313"/>
                <a:gd name="T48" fmla="*/ 118 w 249"/>
                <a:gd name="T49" fmla="*/ 18 h 313"/>
                <a:gd name="T50" fmla="*/ 79 w 249"/>
                <a:gd name="T51" fmla="*/ 6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9" h="313">
                  <a:moveTo>
                    <a:pt x="190" y="257"/>
                  </a:moveTo>
                  <a:cubicBezTo>
                    <a:pt x="156" y="285"/>
                    <a:pt x="118" y="313"/>
                    <a:pt x="79" y="313"/>
                  </a:cubicBezTo>
                  <a:cubicBezTo>
                    <a:pt x="34" y="313"/>
                    <a:pt x="0" y="277"/>
                    <a:pt x="0" y="233"/>
                  </a:cubicBezTo>
                  <a:cubicBezTo>
                    <a:pt x="0" y="181"/>
                    <a:pt x="50" y="150"/>
                    <a:pt x="92" y="124"/>
                  </a:cubicBezTo>
                  <a:cubicBezTo>
                    <a:pt x="78" y="104"/>
                    <a:pt x="60" y="84"/>
                    <a:pt x="60" y="58"/>
                  </a:cubicBezTo>
                  <a:cubicBezTo>
                    <a:pt x="60" y="26"/>
                    <a:pt x="87" y="0"/>
                    <a:pt x="119" y="0"/>
                  </a:cubicBezTo>
                  <a:cubicBezTo>
                    <a:pt x="150" y="0"/>
                    <a:pt x="174" y="25"/>
                    <a:pt x="174" y="56"/>
                  </a:cubicBezTo>
                  <a:cubicBezTo>
                    <a:pt x="174" y="90"/>
                    <a:pt x="146" y="110"/>
                    <a:pt x="117" y="130"/>
                  </a:cubicBezTo>
                  <a:cubicBezTo>
                    <a:pt x="192" y="232"/>
                    <a:pt x="192" y="232"/>
                    <a:pt x="192" y="232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45" y="198"/>
                    <a:pt x="245" y="198"/>
                    <a:pt x="245" y="198"/>
                  </a:cubicBezTo>
                  <a:cubicBezTo>
                    <a:pt x="203" y="246"/>
                    <a:pt x="203" y="246"/>
                    <a:pt x="203" y="246"/>
                  </a:cubicBezTo>
                  <a:cubicBezTo>
                    <a:pt x="249" y="307"/>
                    <a:pt x="249" y="307"/>
                    <a:pt x="249" y="307"/>
                  </a:cubicBezTo>
                  <a:cubicBezTo>
                    <a:pt x="228" y="307"/>
                    <a:pt x="228" y="307"/>
                    <a:pt x="228" y="307"/>
                  </a:cubicBezTo>
                  <a:lnTo>
                    <a:pt x="190" y="257"/>
                  </a:lnTo>
                  <a:close/>
                  <a:moveTo>
                    <a:pt x="84" y="152"/>
                  </a:moveTo>
                  <a:cubicBezTo>
                    <a:pt x="55" y="170"/>
                    <a:pt x="19" y="193"/>
                    <a:pt x="19" y="231"/>
                  </a:cubicBezTo>
                  <a:cubicBezTo>
                    <a:pt x="19" y="265"/>
                    <a:pt x="44" y="295"/>
                    <a:pt x="79" y="295"/>
                  </a:cubicBezTo>
                  <a:cubicBezTo>
                    <a:pt x="114" y="295"/>
                    <a:pt x="151" y="265"/>
                    <a:pt x="179" y="242"/>
                  </a:cubicBezTo>
                  <a:cubicBezTo>
                    <a:pt x="103" y="139"/>
                    <a:pt x="103" y="139"/>
                    <a:pt x="103" y="139"/>
                  </a:cubicBezTo>
                  <a:lnTo>
                    <a:pt x="84" y="152"/>
                  </a:lnTo>
                  <a:close/>
                  <a:moveTo>
                    <a:pt x="79" y="60"/>
                  </a:moveTo>
                  <a:cubicBezTo>
                    <a:pt x="79" y="81"/>
                    <a:pt x="95" y="97"/>
                    <a:pt x="106" y="115"/>
                  </a:cubicBezTo>
                  <a:cubicBezTo>
                    <a:pt x="127" y="99"/>
                    <a:pt x="154" y="86"/>
                    <a:pt x="154" y="55"/>
                  </a:cubicBezTo>
                  <a:cubicBezTo>
                    <a:pt x="154" y="35"/>
                    <a:pt x="138" y="18"/>
                    <a:pt x="118" y="18"/>
                  </a:cubicBezTo>
                  <a:cubicBezTo>
                    <a:pt x="96" y="18"/>
                    <a:pt x="79" y="39"/>
                    <a:pt x="79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8"/>
            <p:cNvSpPr>
              <a:spLocks noEditPoints="1"/>
            </p:cNvSpPr>
            <p:nvPr userDrawn="1"/>
          </p:nvSpPr>
          <p:spPr bwMode="gray">
            <a:xfrm>
              <a:off x="9821863" y="2614613"/>
              <a:ext cx="1825625" cy="1751013"/>
            </a:xfrm>
            <a:custGeom>
              <a:avLst/>
              <a:gdLst>
                <a:gd name="T0" fmla="*/ 380 w 1150"/>
                <a:gd name="T1" fmla="*/ 913 h 1103"/>
                <a:gd name="T2" fmla="*/ 303 w 1150"/>
                <a:gd name="T3" fmla="*/ 1103 h 1103"/>
                <a:gd name="T4" fmla="*/ 0 w 1150"/>
                <a:gd name="T5" fmla="*/ 1103 h 1103"/>
                <a:gd name="T6" fmla="*/ 424 w 1150"/>
                <a:gd name="T7" fmla="*/ 0 h 1103"/>
                <a:gd name="T8" fmla="*/ 734 w 1150"/>
                <a:gd name="T9" fmla="*/ 0 h 1103"/>
                <a:gd name="T10" fmla="*/ 1150 w 1150"/>
                <a:gd name="T11" fmla="*/ 1103 h 1103"/>
                <a:gd name="T12" fmla="*/ 843 w 1150"/>
                <a:gd name="T13" fmla="*/ 1103 h 1103"/>
                <a:gd name="T14" fmla="*/ 774 w 1150"/>
                <a:gd name="T15" fmla="*/ 913 h 1103"/>
                <a:gd name="T16" fmla="*/ 380 w 1150"/>
                <a:gd name="T17" fmla="*/ 913 h 1103"/>
                <a:gd name="T18" fmla="*/ 581 w 1150"/>
                <a:gd name="T19" fmla="*/ 344 h 1103"/>
                <a:gd name="T20" fmla="*/ 577 w 1150"/>
                <a:gd name="T21" fmla="*/ 344 h 1103"/>
                <a:gd name="T22" fmla="*/ 456 w 1150"/>
                <a:gd name="T23" fmla="*/ 694 h 1103"/>
                <a:gd name="T24" fmla="*/ 697 w 1150"/>
                <a:gd name="T25" fmla="*/ 694 h 1103"/>
                <a:gd name="T26" fmla="*/ 581 w 1150"/>
                <a:gd name="T27" fmla="*/ 344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50" h="1103">
                  <a:moveTo>
                    <a:pt x="380" y="913"/>
                  </a:moveTo>
                  <a:lnTo>
                    <a:pt x="303" y="1103"/>
                  </a:lnTo>
                  <a:lnTo>
                    <a:pt x="0" y="1103"/>
                  </a:lnTo>
                  <a:lnTo>
                    <a:pt x="424" y="0"/>
                  </a:lnTo>
                  <a:lnTo>
                    <a:pt x="734" y="0"/>
                  </a:lnTo>
                  <a:lnTo>
                    <a:pt x="1150" y="1103"/>
                  </a:lnTo>
                  <a:lnTo>
                    <a:pt x="843" y="1103"/>
                  </a:lnTo>
                  <a:lnTo>
                    <a:pt x="774" y="913"/>
                  </a:lnTo>
                  <a:lnTo>
                    <a:pt x="380" y="913"/>
                  </a:lnTo>
                  <a:close/>
                  <a:moveTo>
                    <a:pt x="581" y="344"/>
                  </a:moveTo>
                  <a:lnTo>
                    <a:pt x="577" y="344"/>
                  </a:lnTo>
                  <a:lnTo>
                    <a:pt x="456" y="694"/>
                  </a:lnTo>
                  <a:lnTo>
                    <a:pt x="697" y="694"/>
                  </a:lnTo>
                  <a:lnTo>
                    <a:pt x="581" y="3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3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61986" y="1711396"/>
            <a:ext cx="7870248" cy="8135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lang="en-GB" sz="2800" b="0" cap="none" baseline="0" dirty="0">
                <a:latin typeface="+mj-lt"/>
              </a:defRPr>
            </a:lvl1pPr>
          </a:lstStyle>
          <a:p>
            <a:pPr lvl="0" defTabSz="357708">
              <a:lnSpc>
                <a:spcPct val="100000"/>
              </a:lnSpc>
            </a:pPr>
            <a:r>
              <a:rPr lang="en-US"/>
              <a:t>Click to edit Master text styles</a:t>
            </a:r>
          </a:p>
        </p:txBody>
      </p:sp>
      <p:sp>
        <p:nvSpPr>
          <p:cNvPr id="11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7584" y="6478119"/>
            <a:ext cx="266673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3687" y="6478119"/>
            <a:ext cx="1080000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dirty="0"/>
              <a:t>Date Month 2016</a:t>
            </a:r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23673" y="6478119"/>
            <a:ext cx="3300663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/>
              <a:t>Footer</a:t>
            </a:r>
          </a:p>
        </p:txBody>
      </p:sp>
      <p:sp>
        <p:nvSpPr>
          <p:cNvPr id="24" name="Text Box 11" descr="&lt;COMPANY_NAME&gt;" title="&lt;COMPANY_NAME&gt;"/>
          <p:cNvSpPr txBox="1">
            <a:spLocks noChangeArrowheads="1"/>
          </p:cNvSpPr>
          <p:nvPr userDrawn="1"/>
        </p:nvSpPr>
        <p:spPr bwMode="auto">
          <a:xfrm>
            <a:off x="507889" y="6478119"/>
            <a:ext cx="2285554" cy="2377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00" dirty="0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</a:t>
            </a:r>
          </a:p>
        </p:txBody>
      </p: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761986" y="2638196"/>
            <a:ext cx="3358458" cy="1360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MY" sz="1400" dirty="0"/>
            </a:lvl1pPr>
          </a:lstStyle>
          <a:p>
            <a:pPr lvl="0" defTabSz="1219170">
              <a:lnSpc>
                <a:spcPct val="100000"/>
              </a:lnSpc>
            </a:pPr>
            <a:r>
              <a:rPr lang="en-GB" dirty="0"/>
              <a:t>Click to subtitle</a:t>
            </a:r>
          </a:p>
        </p:txBody>
      </p:sp>
      <p:sp>
        <p:nvSpPr>
          <p:cNvPr id="30" name="Rectangle 29" descr="&lt;Shell Yellow Bar&gt;" title="&lt;Shell Yellow Bar&gt;"/>
          <p:cNvSpPr/>
          <p:nvPr userDrawn="1"/>
        </p:nvSpPr>
        <p:spPr bwMode="gray">
          <a:xfrm>
            <a:off x="761986" y="1524000"/>
            <a:ext cx="1269984" cy="7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 descr="CONFIDENTIAL_TAG_0xFFEE"/>
          <p:cNvSpPr txBox="1"/>
          <p:nvPr userDrawn="1"/>
        </p:nvSpPr>
        <p:spPr bwMode="auto">
          <a:xfrm>
            <a:off x="6156796" y="6480471"/>
            <a:ext cx="1079500" cy="1692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glow>
              <a:srgbClr val="000000"/>
            </a:glow>
          </a:effectLst>
        </p:spPr>
        <p:txBody>
          <a:bodyPr vert="horz" wrap="square" lIns="0" tIns="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utura Medium" pitchFamily="2" charset="0"/>
                <a:ea typeface="+mn-ea"/>
                <a:cs typeface="+mn-cs"/>
              </a:rPr>
              <a:t>CONFIDENTIAL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7584" y="6478119"/>
            <a:ext cx="266673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3687" y="6478119"/>
            <a:ext cx="1080000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dirty="0"/>
              <a:t>Date Month 2016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23673" y="6478119"/>
            <a:ext cx="3300663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/>
              <a:t>Footer</a:t>
            </a:r>
          </a:p>
        </p:txBody>
      </p:sp>
      <p:sp>
        <p:nvSpPr>
          <p:cNvPr id="11" name="Text Box 11" descr="&lt;COMPANY_NAME&gt;" title="&lt;COMPANY_NAME&gt;"/>
          <p:cNvSpPr txBox="1">
            <a:spLocks noChangeArrowheads="1"/>
          </p:cNvSpPr>
          <p:nvPr userDrawn="1"/>
        </p:nvSpPr>
        <p:spPr bwMode="auto">
          <a:xfrm>
            <a:off x="507889" y="6478119"/>
            <a:ext cx="2285554" cy="2377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00" dirty="0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</a:t>
            </a:r>
          </a:p>
        </p:txBody>
      </p:sp>
      <p:sp>
        <p:nvSpPr>
          <p:cNvPr id="9" name="TextBox 8" descr="CONFIDENTIAL_TAG_0xFFEE"/>
          <p:cNvSpPr txBox="1"/>
          <p:nvPr userDrawn="1"/>
        </p:nvSpPr>
        <p:spPr bwMode="auto">
          <a:xfrm>
            <a:off x="6156796" y="6480471"/>
            <a:ext cx="1079500" cy="1692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glow>
              <a:srgbClr val="000000"/>
            </a:glow>
          </a:effectLst>
        </p:spPr>
        <p:txBody>
          <a:bodyPr vert="horz" wrap="square" lIns="0" tIns="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utura Medium" pitchFamily="2" charset="0"/>
                <a:ea typeface="+mn-ea"/>
                <a:cs typeface="+mn-cs"/>
              </a:rPr>
              <a:t>CONFIDENTIAL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Mandator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889" y="1280160"/>
            <a:ext cx="4300222" cy="4300222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4826" y="728663"/>
            <a:ext cx="8134350" cy="755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noProof="0" dirty="0" smtClean="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1"/>
          </p:nvPr>
        </p:nvSpPr>
        <p:spPr>
          <a:xfrm>
            <a:off x="504826" y="1557338"/>
            <a:ext cx="8134350" cy="4694237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dirty="0" smtClean="0"/>
            </a:lvl1pPr>
            <a:lvl2pPr marL="230400" indent="-230400">
              <a:defRPr lang="en-GB" dirty="0" smtClean="0"/>
            </a:lvl2pPr>
            <a:lvl3pPr marL="403200" indent="-201600">
              <a:defRPr lang="en-GB" dirty="0" smtClean="0"/>
            </a:lvl3pPr>
            <a:lvl4pPr marL="633600" indent="-230400">
              <a:defRPr lang="en-GB" dirty="0" smtClean="0"/>
            </a:lvl4pPr>
            <a:lvl5pPr marL="835200" indent="-201600">
              <a:defRPr lang="en-GB" dirty="0" smtClean="0"/>
            </a:lvl5pPr>
            <a:lvl6pPr marL="986400" indent="-151200">
              <a:defRPr lang="en-GB" dirty="0" smtClean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7584" y="6478119"/>
            <a:ext cx="266673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3687" y="6478119"/>
            <a:ext cx="1080000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dirty="0"/>
              <a:t>Date Month 2016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23673" y="6478119"/>
            <a:ext cx="3300663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/>
              <a:t>Footer</a:t>
            </a: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2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4826" y="728663"/>
            <a:ext cx="8134350" cy="755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noProof="0" dirty="0" smtClean="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1"/>
          </p:nvPr>
        </p:nvSpPr>
        <p:spPr>
          <a:xfrm>
            <a:off x="504826" y="1557338"/>
            <a:ext cx="8134350" cy="4694237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dirty="0" smtClean="0"/>
            </a:lvl1pPr>
            <a:lvl2pPr marL="230400" indent="-230400">
              <a:defRPr lang="en-GB" dirty="0" smtClean="0"/>
            </a:lvl2pPr>
            <a:lvl3pPr marL="403200" indent="-201600">
              <a:defRPr lang="en-GB" dirty="0" smtClean="0"/>
            </a:lvl3pPr>
            <a:lvl4pPr marL="633600" indent="-230400">
              <a:defRPr lang="en-GB" dirty="0" smtClean="0"/>
            </a:lvl4pPr>
            <a:lvl5pPr marL="835200" indent="-201600">
              <a:defRPr lang="en-GB" dirty="0" smtClean="0"/>
            </a:lvl5pPr>
            <a:lvl6pPr marL="986400" indent="-151200">
              <a:defRPr lang="en-GB" dirty="0" smtClean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7584" y="6478119"/>
            <a:ext cx="266673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3687" y="6478119"/>
            <a:ext cx="1080000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dirty="0"/>
              <a:t>Date Month 2016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23673" y="6478119"/>
            <a:ext cx="3300663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57502782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 bwMode="gray">
          <a:xfrm>
            <a:off x="1" y="4313786"/>
            <a:ext cx="9144000" cy="2544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" name="Rectangle 18" descr="&lt;Shell Yellow Bar&gt;" title="&lt;Shell Yellow Bar&gt;"/>
          <p:cNvSpPr/>
          <p:nvPr userDrawn="1"/>
        </p:nvSpPr>
        <p:spPr bwMode="gray">
          <a:xfrm>
            <a:off x="1778011" y="761998"/>
            <a:ext cx="1269984" cy="7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0" name="Picture 19" descr="PECTE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645968"/>
            <a:ext cx="1524000" cy="1524000"/>
          </a:xfrm>
          <a:prstGeom prst="rect">
            <a:avLst/>
          </a:prstGeom>
        </p:spPr>
      </p:pic>
      <p:sp>
        <p:nvSpPr>
          <p:cNvPr id="28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1778400" y="955449"/>
            <a:ext cx="6861600" cy="918000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pc="0" dirty="0">
                <a:cs typeface="Arial" pitchFamily="34" charset="0"/>
              </a:defRPr>
            </a:lvl1pPr>
          </a:lstStyle>
          <a:p>
            <a:pPr lvl="0" defTabSz="1219170">
              <a:lnSpc>
                <a:spcPct val="11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9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778400" y="3044536"/>
            <a:ext cx="3292364" cy="1023464"/>
          </a:xfrm>
        </p:spPr>
        <p:txBody>
          <a:bodyPr anchor="b" anchorCtr="0"/>
          <a:lstStyle>
            <a:lvl1pPr marL="0" indent="0" algn="l" defTabSz="357708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lang="en-GB" sz="1800" kern="1200" baseline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778400" y="4586400"/>
            <a:ext cx="3305949" cy="237600"/>
          </a:xfrm>
        </p:spPr>
        <p:txBody>
          <a:bodyPr anchor="t" anchorCtr="0"/>
          <a:lstStyle>
            <a:lvl1pPr>
              <a:buNone/>
              <a:defRPr lang="en-GB" sz="14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3577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GB" dirty="0"/>
              <a:t>Click to insert Author’s Name</a:t>
            </a:r>
          </a:p>
        </p:txBody>
      </p:sp>
      <p:sp>
        <p:nvSpPr>
          <p:cNvPr id="33" name="Text Placeholder 31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778400" y="4838400"/>
            <a:ext cx="3305949" cy="237600"/>
          </a:xfrm>
        </p:spPr>
        <p:txBody>
          <a:bodyPr anchor="t" anchorCtr="0"/>
          <a:lstStyle>
            <a:lvl1pPr>
              <a:buNone/>
              <a:defRPr lang="en-GB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3577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GB" dirty="0"/>
              <a:t>Click to insert Role in Organisation</a:t>
            </a:r>
          </a:p>
        </p:txBody>
      </p:sp>
      <p:sp>
        <p:nvSpPr>
          <p:cNvPr id="3" name="Picture Placeholder 2"/>
          <p:cNvSpPr>
            <a:spLocks noGrp="1"/>
          </p:cNvSpPr>
          <p:nvPr userDrawn="1">
            <p:ph type="pic" sz="quarter" idx="12"/>
          </p:nvPr>
        </p:nvSpPr>
        <p:spPr>
          <a:xfrm>
            <a:off x="5320145" y="2795155"/>
            <a:ext cx="3319030" cy="2904946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4" name="Text Box 11" descr="&lt;COMPANY_NAME&gt;" title="&lt;COMPANY_NAME&gt;"/>
          <p:cNvSpPr txBox="1">
            <a:spLocks noChangeArrowheads="1"/>
          </p:cNvSpPr>
          <p:nvPr userDrawn="1"/>
        </p:nvSpPr>
        <p:spPr bwMode="auto">
          <a:xfrm>
            <a:off x="507889" y="6478119"/>
            <a:ext cx="2285554" cy="2377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00" dirty="0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</a:t>
            </a:r>
          </a:p>
        </p:txBody>
      </p:sp>
      <p:sp>
        <p:nvSpPr>
          <p:cNvPr id="105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7584" y="6478119"/>
            <a:ext cx="266673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6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3687" y="6478119"/>
            <a:ext cx="1080000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dirty="0"/>
              <a:t>Date Month 2016</a:t>
            </a:r>
          </a:p>
        </p:txBody>
      </p:sp>
      <p:sp>
        <p:nvSpPr>
          <p:cNvPr id="10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23673" y="6478119"/>
            <a:ext cx="3300663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/>
              <a:t>Footer</a:t>
            </a:r>
          </a:p>
        </p:txBody>
      </p:sp>
      <p:sp>
        <p:nvSpPr>
          <p:cNvPr id="16" name="TextBox 15" descr="CONFIDENTIAL_TAG_0xFFEE"/>
          <p:cNvSpPr txBox="1"/>
          <p:nvPr userDrawn="1"/>
        </p:nvSpPr>
        <p:spPr bwMode="auto">
          <a:xfrm>
            <a:off x="6156796" y="6480471"/>
            <a:ext cx="1079500" cy="1692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glow>
              <a:srgbClr val="000000"/>
            </a:glow>
          </a:effectLst>
        </p:spPr>
        <p:txBody>
          <a:bodyPr vert="horz" wrap="square" lIns="0" tIns="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utura Medium" pitchFamily="2" charset="0"/>
                <a:ea typeface="+mn-ea"/>
                <a:cs typeface="+mn-cs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370520605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2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4826" y="728663"/>
            <a:ext cx="8134349" cy="755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2400" b="0" kern="1200" cap="none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spcBef>
                <a:spcPct val="0"/>
              </a:spcBef>
              <a:buNone/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14"/>
          <p:cNvSpPr>
            <a:spLocks noGrp="1"/>
          </p:cNvSpPr>
          <p:nvPr>
            <p:ph sz="quarter" idx="13"/>
          </p:nvPr>
        </p:nvSpPr>
        <p:spPr>
          <a:xfrm>
            <a:off x="4716464" y="1557338"/>
            <a:ext cx="3922712" cy="4694237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dirty="0" smtClean="0"/>
            </a:lvl1pPr>
            <a:lvl2pPr marL="230400" indent="-230400">
              <a:defRPr lang="en-GB" dirty="0" smtClean="0"/>
            </a:lvl2pPr>
            <a:lvl3pPr marL="403200" indent="-201600">
              <a:defRPr lang="en-GB" dirty="0" smtClean="0"/>
            </a:lvl3pPr>
            <a:lvl4pPr marL="633600" indent="-230400">
              <a:defRPr lang="en-GB" dirty="0" smtClean="0"/>
            </a:lvl4pPr>
            <a:lvl5pPr marL="835200" indent="-201600">
              <a:defRPr lang="en-GB" dirty="0" smtClean="0"/>
            </a:lvl5pPr>
            <a:lvl6pPr marL="986400" indent="-151200">
              <a:defRPr lang="en-GB" dirty="0" smtClean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504825" y="1557338"/>
            <a:ext cx="3922713" cy="4694237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dirty="0" smtClean="0"/>
            </a:lvl1pPr>
            <a:lvl2pPr marL="230400" indent="-230400">
              <a:defRPr lang="en-GB" dirty="0" smtClean="0"/>
            </a:lvl2pPr>
            <a:lvl3pPr marL="403200" indent="-201600">
              <a:defRPr lang="en-GB" dirty="0" smtClean="0"/>
            </a:lvl3pPr>
            <a:lvl4pPr marL="633600" indent="-230400">
              <a:defRPr lang="en-GB" dirty="0" smtClean="0"/>
            </a:lvl4pPr>
            <a:lvl5pPr marL="835200" indent="-201600">
              <a:defRPr lang="en-GB" dirty="0" smtClean="0"/>
            </a:lvl5pPr>
            <a:lvl6pPr marL="986400" indent="-151200">
              <a:defRPr lang="en-GB" dirty="0" smtClean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7584" y="6478119"/>
            <a:ext cx="266673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3687" y="6478119"/>
            <a:ext cx="1080000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dirty="0"/>
              <a:t>Date Month 2016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23673" y="6478119"/>
            <a:ext cx="3300663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/>
              <a:t>Footer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2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4826" y="728663"/>
            <a:ext cx="8134350" cy="755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dirty="0" smtClean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lide Number Placeholder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7584" y="6478119"/>
            <a:ext cx="266673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3687" y="6478119"/>
            <a:ext cx="1080000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dirty="0"/>
              <a:t>Date Month 2016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23673" y="6478119"/>
            <a:ext cx="3300663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/>
              <a:t>Footer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/>
          <p:cNvSpPr/>
          <p:nvPr userDrawn="1"/>
        </p:nvSpPr>
        <p:spPr bwMode="gray">
          <a:xfrm>
            <a:off x="504824" y="3554413"/>
            <a:ext cx="6864351" cy="2797175"/>
          </a:xfrm>
          <a:prstGeom prst="rect">
            <a:avLst/>
          </a:prstGeom>
          <a:solidFill>
            <a:srgbClr val="FFFFFF"/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ctangle 30" descr="&lt;Shell Yellow Bar&gt;" title="&lt;Shell Yellow Bar&gt;"/>
          <p:cNvSpPr/>
          <p:nvPr userDrawn="1"/>
        </p:nvSpPr>
        <p:spPr bwMode="gray">
          <a:xfrm>
            <a:off x="1832301" y="3829099"/>
            <a:ext cx="1269984" cy="7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4" name="Picture 33" descr="PECTE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0915" y="3688499"/>
            <a:ext cx="1465237" cy="1465237"/>
          </a:xfrm>
          <a:prstGeom prst="rect">
            <a:avLst/>
          </a:prstGeom>
        </p:spPr>
      </p:pic>
      <p:sp>
        <p:nvSpPr>
          <p:cNvPr id="35" name="Picture Placeholder 2"/>
          <p:cNvSpPr>
            <a:spLocks noGrp="1"/>
          </p:cNvSpPr>
          <p:nvPr userDrawn="1">
            <p:ph type="pic" sz="quarter" idx="13"/>
          </p:nvPr>
        </p:nvSpPr>
        <p:spPr bwMode="auto">
          <a:xfrm>
            <a:off x="0" y="0"/>
            <a:ext cx="9150673" cy="4830116"/>
          </a:xfrm>
          <a:custGeom>
            <a:avLst/>
            <a:gdLst>
              <a:gd name="connsiteX0" fmla="*/ 0 w 12192000"/>
              <a:gd name="connsiteY0" fmla="*/ 0 h 4854636"/>
              <a:gd name="connsiteX1" fmla="*/ 12192000 w 12192000"/>
              <a:gd name="connsiteY1" fmla="*/ 0 h 4854636"/>
              <a:gd name="connsiteX2" fmla="*/ 12192000 w 12192000"/>
              <a:gd name="connsiteY2" fmla="*/ 4854636 h 4854636"/>
              <a:gd name="connsiteX3" fmla="*/ 0 w 12192000"/>
              <a:gd name="connsiteY3" fmla="*/ 4854636 h 4854636"/>
              <a:gd name="connsiteX4" fmla="*/ 0 w 12192000"/>
              <a:gd name="connsiteY4" fmla="*/ 0 h 4854636"/>
              <a:gd name="connsiteX0" fmla="*/ 0 w 12192000"/>
              <a:gd name="connsiteY0" fmla="*/ 0 h 4854636"/>
              <a:gd name="connsiteX1" fmla="*/ 12192000 w 12192000"/>
              <a:gd name="connsiteY1" fmla="*/ 0 h 4854636"/>
              <a:gd name="connsiteX2" fmla="*/ 12192000 w 12192000"/>
              <a:gd name="connsiteY2" fmla="*/ 4854636 h 4854636"/>
              <a:gd name="connsiteX3" fmla="*/ 592282 w 12192000"/>
              <a:gd name="connsiteY3" fmla="*/ 4842164 h 4854636"/>
              <a:gd name="connsiteX4" fmla="*/ 0 w 12192000"/>
              <a:gd name="connsiteY4" fmla="*/ 4854636 h 4854636"/>
              <a:gd name="connsiteX5" fmla="*/ 0 w 12192000"/>
              <a:gd name="connsiteY5" fmla="*/ 0 h 4854636"/>
              <a:gd name="connsiteX0" fmla="*/ 0 w 12192000"/>
              <a:gd name="connsiteY0" fmla="*/ 0 h 4888026"/>
              <a:gd name="connsiteX1" fmla="*/ 12192000 w 12192000"/>
              <a:gd name="connsiteY1" fmla="*/ 0 h 4888026"/>
              <a:gd name="connsiteX2" fmla="*/ 12192000 w 12192000"/>
              <a:gd name="connsiteY2" fmla="*/ 4854636 h 4888026"/>
              <a:gd name="connsiteX3" fmla="*/ 592282 w 12192000"/>
              <a:gd name="connsiteY3" fmla="*/ 4842164 h 4888026"/>
              <a:gd name="connsiteX4" fmla="*/ 0 w 12192000"/>
              <a:gd name="connsiteY4" fmla="*/ 4854636 h 4888026"/>
              <a:gd name="connsiteX5" fmla="*/ 0 w 12192000"/>
              <a:gd name="connsiteY5" fmla="*/ 0 h 4888026"/>
              <a:gd name="connsiteX0" fmla="*/ 0 w 12192000"/>
              <a:gd name="connsiteY0" fmla="*/ 0 h 4888026"/>
              <a:gd name="connsiteX1" fmla="*/ 12192000 w 12192000"/>
              <a:gd name="connsiteY1" fmla="*/ 0 h 4888026"/>
              <a:gd name="connsiteX2" fmla="*/ 12192000 w 12192000"/>
              <a:gd name="connsiteY2" fmla="*/ 4854636 h 4888026"/>
              <a:gd name="connsiteX3" fmla="*/ 841664 w 12192000"/>
              <a:gd name="connsiteY3" fmla="*/ 2909455 h 4888026"/>
              <a:gd name="connsiteX4" fmla="*/ 592282 w 12192000"/>
              <a:gd name="connsiteY4" fmla="*/ 4842164 h 4888026"/>
              <a:gd name="connsiteX5" fmla="*/ 0 w 12192000"/>
              <a:gd name="connsiteY5" fmla="*/ 4854636 h 4888026"/>
              <a:gd name="connsiteX6" fmla="*/ 0 w 12192000"/>
              <a:gd name="connsiteY6" fmla="*/ 0 h 4888026"/>
              <a:gd name="connsiteX0" fmla="*/ 0 w 12192000"/>
              <a:gd name="connsiteY0" fmla="*/ 0 h 4982265"/>
              <a:gd name="connsiteX1" fmla="*/ 12192000 w 12192000"/>
              <a:gd name="connsiteY1" fmla="*/ 0 h 4982265"/>
              <a:gd name="connsiteX2" fmla="*/ 12192000 w 12192000"/>
              <a:gd name="connsiteY2" fmla="*/ 4854636 h 4982265"/>
              <a:gd name="connsiteX3" fmla="*/ 7606145 w 12192000"/>
              <a:gd name="connsiteY3" fmla="*/ 3543300 h 4982265"/>
              <a:gd name="connsiteX4" fmla="*/ 841664 w 12192000"/>
              <a:gd name="connsiteY4" fmla="*/ 2909455 h 4982265"/>
              <a:gd name="connsiteX5" fmla="*/ 592282 w 12192000"/>
              <a:gd name="connsiteY5" fmla="*/ 4842164 h 4982265"/>
              <a:gd name="connsiteX6" fmla="*/ 0 w 12192000"/>
              <a:gd name="connsiteY6" fmla="*/ 4854636 h 4982265"/>
              <a:gd name="connsiteX7" fmla="*/ 0 w 12192000"/>
              <a:gd name="connsiteY7" fmla="*/ 0 h 4982265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592282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61702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6071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48146 w 12192000"/>
              <a:gd name="connsiteY5" fmla="*/ 3564082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2695 w 12194382"/>
              <a:gd name="connsiteY6" fmla="*/ 4857795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9839 w 12194382"/>
              <a:gd name="connsiteY6" fmla="*/ 4838792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9839 w 12194382"/>
              <a:gd name="connsiteY6" fmla="*/ 4838792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9839 w 12194382"/>
              <a:gd name="connsiteY6" fmla="*/ 4838792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872233 w 12194382"/>
              <a:gd name="connsiteY6" fmla="*/ 4872048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2695 w 12194382"/>
              <a:gd name="connsiteY6" fmla="*/ 4845920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20433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20433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20433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82443"/>
              <a:gd name="connsiteX1" fmla="*/ 12194382 w 12194382"/>
              <a:gd name="connsiteY1" fmla="*/ 0 h 5182443"/>
              <a:gd name="connsiteX2" fmla="*/ 12194382 w 12194382"/>
              <a:gd name="connsiteY2" fmla="*/ 4854636 h 5182443"/>
              <a:gd name="connsiteX3" fmla="*/ 7623248 w 12194382"/>
              <a:gd name="connsiteY3" fmla="*/ 4843680 h 5182443"/>
              <a:gd name="connsiteX4" fmla="*/ 7620433 w 12194382"/>
              <a:gd name="connsiteY4" fmla="*/ 3543300 h 5182443"/>
              <a:gd name="connsiteX5" fmla="*/ 762115 w 12194382"/>
              <a:gd name="connsiteY5" fmla="*/ 3547023 h 5182443"/>
              <a:gd name="connsiteX6" fmla="*/ 762695 w 12194382"/>
              <a:gd name="connsiteY6" fmla="*/ 4850671 h 5182443"/>
              <a:gd name="connsiteX7" fmla="*/ 0 w 12194382"/>
              <a:gd name="connsiteY7" fmla="*/ 4847509 h 5182443"/>
              <a:gd name="connsiteX8" fmla="*/ 2382 w 12194382"/>
              <a:gd name="connsiteY8" fmla="*/ 0 h 5182443"/>
              <a:gd name="connsiteX0" fmla="*/ 2382 w 12194382"/>
              <a:gd name="connsiteY0" fmla="*/ 0 h 5128150"/>
              <a:gd name="connsiteX1" fmla="*/ 12194382 w 12194382"/>
              <a:gd name="connsiteY1" fmla="*/ 0 h 5128150"/>
              <a:gd name="connsiteX2" fmla="*/ 12194382 w 12194382"/>
              <a:gd name="connsiteY2" fmla="*/ 4854636 h 5128150"/>
              <a:gd name="connsiteX3" fmla="*/ 7623248 w 12194382"/>
              <a:gd name="connsiteY3" fmla="*/ 4843680 h 5128150"/>
              <a:gd name="connsiteX4" fmla="*/ 7620433 w 12194382"/>
              <a:gd name="connsiteY4" fmla="*/ 3543300 h 5128150"/>
              <a:gd name="connsiteX5" fmla="*/ 762115 w 12194382"/>
              <a:gd name="connsiteY5" fmla="*/ 3547023 h 5128150"/>
              <a:gd name="connsiteX6" fmla="*/ 762695 w 12194382"/>
              <a:gd name="connsiteY6" fmla="*/ 4850671 h 5128150"/>
              <a:gd name="connsiteX7" fmla="*/ 0 w 12194382"/>
              <a:gd name="connsiteY7" fmla="*/ 4847509 h 5128150"/>
              <a:gd name="connsiteX8" fmla="*/ 2382 w 12194382"/>
              <a:gd name="connsiteY8" fmla="*/ 0 h 5128150"/>
              <a:gd name="connsiteX0" fmla="*/ 2382 w 12194382"/>
              <a:gd name="connsiteY0" fmla="*/ 0 h 5128150"/>
              <a:gd name="connsiteX1" fmla="*/ 12194382 w 12194382"/>
              <a:gd name="connsiteY1" fmla="*/ 0 h 5128150"/>
              <a:gd name="connsiteX2" fmla="*/ 12194382 w 12194382"/>
              <a:gd name="connsiteY2" fmla="*/ 4854636 h 5128150"/>
              <a:gd name="connsiteX3" fmla="*/ 7623248 w 12194382"/>
              <a:gd name="connsiteY3" fmla="*/ 4843680 h 5128150"/>
              <a:gd name="connsiteX4" fmla="*/ 7620433 w 12194382"/>
              <a:gd name="connsiteY4" fmla="*/ 3543300 h 5128150"/>
              <a:gd name="connsiteX5" fmla="*/ 762115 w 12194382"/>
              <a:gd name="connsiteY5" fmla="*/ 3547023 h 5128150"/>
              <a:gd name="connsiteX6" fmla="*/ 762695 w 12194382"/>
              <a:gd name="connsiteY6" fmla="*/ 4850671 h 5128150"/>
              <a:gd name="connsiteX7" fmla="*/ 0 w 12194382"/>
              <a:gd name="connsiteY7" fmla="*/ 4847509 h 5128150"/>
              <a:gd name="connsiteX8" fmla="*/ 2382 w 12194382"/>
              <a:gd name="connsiteY8" fmla="*/ 0 h 5128150"/>
              <a:gd name="connsiteX0" fmla="*/ 2382 w 12194382"/>
              <a:gd name="connsiteY0" fmla="*/ 0 h 5128150"/>
              <a:gd name="connsiteX1" fmla="*/ 12194382 w 12194382"/>
              <a:gd name="connsiteY1" fmla="*/ 0 h 5128150"/>
              <a:gd name="connsiteX2" fmla="*/ 12194382 w 12194382"/>
              <a:gd name="connsiteY2" fmla="*/ 4854636 h 5128150"/>
              <a:gd name="connsiteX3" fmla="*/ 7623248 w 12194382"/>
              <a:gd name="connsiteY3" fmla="*/ 4843680 h 5128150"/>
              <a:gd name="connsiteX4" fmla="*/ 7620433 w 12194382"/>
              <a:gd name="connsiteY4" fmla="*/ 3543300 h 5128150"/>
              <a:gd name="connsiteX5" fmla="*/ 762115 w 12194382"/>
              <a:gd name="connsiteY5" fmla="*/ 3547023 h 5128150"/>
              <a:gd name="connsiteX6" fmla="*/ 762695 w 12194382"/>
              <a:gd name="connsiteY6" fmla="*/ 4850671 h 5128150"/>
              <a:gd name="connsiteX7" fmla="*/ 0 w 12194382"/>
              <a:gd name="connsiteY7" fmla="*/ 4847509 h 5128150"/>
              <a:gd name="connsiteX8" fmla="*/ 2382 w 12194382"/>
              <a:gd name="connsiteY8" fmla="*/ 0 h 5128150"/>
              <a:gd name="connsiteX0" fmla="*/ 2382 w 12194723"/>
              <a:gd name="connsiteY0" fmla="*/ 0 h 4854829"/>
              <a:gd name="connsiteX1" fmla="*/ 12194382 w 12194723"/>
              <a:gd name="connsiteY1" fmla="*/ 0 h 4854829"/>
              <a:gd name="connsiteX2" fmla="*/ 12194382 w 12194723"/>
              <a:gd name="connsiteY2" fmla="*/ 4854636 h 4854829"/>
              <a:gd name="connsiteX3" fmla="*/ 7623248 w 12194723"/>
              <a:gd name="connsiteY3" fmla="*/ 4843680 h 4854829"/>
              <a:gd name="connsiteX4" fmla="*/ 7620433 w 12194723"/>
              <a:gd name="connsiteY4" fmla="*/ 3543300 h 4854829"/>
              <a:gd name="connsiteX5" fmla="*/ 762115 w 12194723"/>
              <a:gd name="connsiteY5" fmla="*/ 3547023 h 4854829"/>
              <a:gd name="connsiteX6" fmla="*/ 762695 w 12194723"/>
              <a:gd name="connsiteY6" fmla="*/ 4850671 h 4854829"/>
              <a:gd name="connsiteX7" fmla="*/ 0 w 12194723"/>
              <a:gd name="connsiteY7" fmla="*/ 4847509 h 4854829"/>
              <a:gd name="connsiteX8" fmla="*/ 2382 w 12194723"/>
              <a:gd name="connsiteY8" fmla="*/ 0 h 4854829"/>
              <a:gd name="connsiteX0" fmla="*/ 241373 w 12194723"/>
              <a:gd name="connsiteY0" fmla="*/ 0 h 4854829"/>
              <a:gd name="connsiteX1" fmla="*/ 12194382 w 12194723"/>
              <a:gd name="connsiteY1" fmla="*/ 0 h 4854829"/>
              <a:gd name="connsiteX2" fmla="*/ 12194382 w 12194723"/>
              <a:gd name="connsiteY2" fmla="*/ 4854636 h 4854829"/>
              <a:gd name="connsiteX3" fmla="*/ 7623248 w 12194723"/>
              <a:gd name="connsiteY3" fmla="*/ 4843680 h 4854829"/>
              <a:gd name="connsiteX4" fmla="*/ 7620433 w 12194723"/>
              <a:gd name="connsiteY4" fmla="*/ 3543300 h 4854829"/>
              <a:gd name="connsiteX5" fmla="*/ 762115 w 12194723"/>
              <a:gd name="connsiteY5" fmla="*/ 3547023 h 4854829"/>
              <a:gd name="connsiteX6" fmla="*/ 762695 w 12194723"/>
              <a:gd name="connsiteY6" fmla="*/ 4850671 h 4854829"/>
              <a:gd name="connsiteX7" fmla="*/ 0 w 12194723"/>
              <a:gd name="connsiteY7" fmla="*/ 4847509 h 4854829"/>
              <a:gd name="connsiteX8" fmla="*/ 241373 w 12194723"/>
              <a:gd name="connsiteY8" fmla="*/ 0 h 4854829"/>
              <a:gd name="connsiteX0" fmla="*/ 2382 w 11955732"/>
              <a:gd name="connsiteY0" fmla="*/ 0 h 4854829"/>
              <a:gd name="connsiteX1" fmla="*/ 11955391 w 11955732"/>
              <a:gd name="connsiteY1" fmla="*/ 0 h 4854829"/>
              <a:gd name="connsiteX2" fmla="*/ 11955391 w 11955732"/>
              <a:gd name="connsiteY2" fmla="*/ 4854636 h 4854829"/>
              <a:gd name="connsiteX3" fmla="*/ 7384257 w 11955732"/>
              <a:gd name="connsiteY3" fmla="*/ 4843680 h 4854829"/>
              <a:gd name="connsiteX4" fmla="*/ 7381442 w 11955732"/>
              <a:gd name="connsiteY4" fmla="*/ 3543300 h 4854829"/>
              <a:gd name="connsiteX5" fmla="*/ 523124 w 11955732"/>
              <a:gd name="connsiteY5" fmla="*/ 3547023 h 4854829"/>
              <a:gd name="connsiteX6" fmla="*/ 523704 w 11955732"/>
              <a:gd name="connsiteY6" fmla="*/ 4850671 h 4854829"/>
              <a:gd name="connsiteX7" fmla="*/ 0 w 11955732"/>
              <a:gd name="connsiteY7" fmla="*/ 4847509 h 4854829"/>
              <a:gd name="connsiteX8" fmla="*/ 2382 w 11955732"/>
              <a:gd name="connsiteY8" fmla="*/ 0 h 4854829"/>
              <a:gd name="connsiteX0" fmla="*/ 2382 w 11960184"/>
              <a:gd name="connsiteY0" fmla="*/ 0 h 4854829"/>
              <a:gd name="connsiteX1" fmla="*/ 11955391 w 11960184"/>
              <a:gd name="connsiteY1" fmla="*/ 0 h 4854829"/>
              <a:gd name="connsiteX2" fmla="*/ 11955391 w 11960184"/>
              <a:gd name="connsiteY2" fmla="*/ 4854636 h 4854829"/>
              <a:gd name="connsiteX3" fmla="*/ 7384257 w 11960184"/>
              <a:gd name="connsiteY3" fmla="*/ 4843680 h 4854829"/>
              <a:gd name="connsiteX4" fmla="*/ 7381442 w 11960184"/>
              <a:gd name="connsiteY4" fmla="*/ 3543300 h 4854829"/>
              <a:gd name="connsiteX5" fmla="*/ 523124 w 11960184"/>
              <a:gd name="connsiteY5" fmla="*/ 3547023 h 4854829"/>
              <a:gd name="connsiteX6" fmla="*/ 523704 w 11960184"/>
              <a:gd name="connsiteY6" fmla="*/ 4850671 h 4854829"/>
              <a:gd name="connsiteX7" fmla="*/ 0 w 11960184"/>
              <a:gd name="connsiteY7" fmla="*/ 4847509 h 4854829"/>
              <a:gd name="connsiteX8" fmla="*/ 2382 w 11960184"/>
              <a:gd name="connsiteY8" fmla="*/ 0 h 4854829"/>
              <a:gd name="connsiteX0" fmla="*/ 2382 w 11975151"/>
              <a:gd name="connsiteY0" fmla="*/ 0 h 5210613"/>
              <a:gd name="connsiteX1" fmla="*/ 9149846 w 11975151"/>
              <a:gd name="connsiteY1" fmla="*/ 0 h 5210613"/>
              <a:gd name="connsiteX2" fmla="*/ 11955391 w 11975151"/>
              <a:gd name="connsiteY2" fmla="*/ 4854636 h 5210613"/>
              <a:gd name="connsiteX3" fmla="*/ 7384257 w 11975151"/>
              <a:gd name="connsiteY3" fmla="*/ 4843680 h 5210613"/>
              <a:gd name="connsiteX4" fmla="*/ 7381442 w 11975151"/>
              <a:gd name="connsiteY4" fmla="*/ 3543300 h 5210613"/>
              <a:gd name="connsiteX5" fmla="*/ 523124 w 11975151"/>
              <a:gd name="connsiteY5" fmla="*/ 3547023 h 5210613"/>
              <a:gd name="connsiteX6" fmla="*/ 523704 w 11975151"/>
              <a:gd name="connsiteY6" fmla="*/ 4850671 h 5210613"/>
              <a:gd name="connsiteX7" fmla="*/ 0 w 11975151"/>
              <a:gd name="connsiteY7" fmla="*/ 4847509 h 5210613"/>
              <a:gd name="connsiteX8" fmla="*/ 2382 w 11975151"/>
              <a:gd name="connsiteY8" fmla="*/ 0 h 5210613"/>
              <a:gd name="connsiteX0" fmla="*/ 2382 w 11955393"/>
              <a:gd name="connsiteY0" fmla="*/ 0 h 4854636"/>
              <a:gd name="connsiteX1" fmla="*/ 9149846 w 11955393"/>
              <a:gd name="connsiteY1" fmla="*/ 0 h 4854636"/>
              <a:gd name="connsiteX2" fmla="*/ 11955391 w 11955393"/>
              <a:gd name="connsiteY2" fmla="*/ 4854636 h 4854636"/>
              <a:gd name="connsiteX3" fmla="*/ 7384257 w 11955393"/>
              <a:gd name="connsiteY3" fmla="*/ 4843680 h 4854636"/>
              <a:gd name="connsiteX4" fmla="*/ 7381442 w 11955393"/>
              <a:gd name="connsiteY4" fmla="*/ 3543300 h 4854636"/>
              <a:gd name="connsiteX5" fmla="*/ 523124 w 11955393"/>
              <a:gd name="connsiteY5" fmla="*/ 3547023 h 4854636"/>
              <a:gd name="connsiteX6" fmla="*/ 523704 w 11955393"/>
              <a:gd name="connsiteY6" fmla="*/ 4850671 h 4854636"/>
              <a:gd name="connsiteX7" fmla="*/ 0 w 11955393"/>
              <a:gd name="connsiteY7" fmla="*/ 4847509 h 4854636"/>
              <a:gd name="connsiteX8" fmla="*/ 2382 w 11955393"/>
              <a:gd name="connsiteY8" fmla="*/ 0 h 4854636"/>
              <a:gd name="connsiteX0" fmla="*/ 2382 w 9685771"/>
              <a:gd name="connsiteY0" fmla="*/ 360370 h 5307510"/>
              <a:gd name="connsiteX1" fmla="*/ 9149846 w 9685771"/>
              <a:gd name="connsiteY1" fmla="*/ 360370 h 5307510"/>
              <a:gd name="connsiteX2" fmla="*/ 8661472 w 9685771"/>
              <a:gd name="connsiteY2" fmla="*/ 5225371 h 5307510"/>
              <a:gd name="connsiteX3" fmla="*/ 7384257 w 9685771"/>
              <a:gd name="connsiteY3" fmla="*/ 5204050 h 5307510"/>
              <a:gd name="connsiteX4" fmla="*/ 7381442 w 9685771"/>
              <a:gd name="connsiteY4" fmla="*/ 3903670 h 5307510"/>
              <a:gd name="connsiteX5" fmla="*/ 523124 w 9685771"/>
              <a:gd name="connsiteY5" fmla="*/ 3907393 h 5307510"/>
              <a:gd name="connsiteX6" fmla="*/ 523704 w 9685771"/>
              <a:gd name="connsiteY6" fmla="*/ 5211041 h 5307510"/>
              <a:gd name="connsiteX7" fmla="*/ 0 w 9685771"/>
              <a:gd name="connsiteY7" fmla="*/ 5207879 h 5307510"/>
              <a:gd name="connsiteX8" fmla="*/ 2382 w 9685771"/>
              <a:gd name="connsiteY8" fmla="*/ 360370 h 5307510"/>
              <a:gd name="connsiteX0" fmla="*/ 2382 w 9151108"/>
              <a:gd name="connsiteY0" fmla="*/ 0 h 4947140"/>
              <a:gd name="connsiteX1" fmla="*/ 9149846 w 9151108"/>
              <a:gd name="connsiteY1" fmla="*/ 0 h 4947140"/>
              <a:gd name="connsiteX2" fmla="*/ 8661472 w 9151108"/>
              <a:gd name="connsiteY2" fmla="*/ 4865001 h 4947140"/>
              <a:gd name="connsiteX3" fmla="*/ 7384257 w 9151108"/>
              <a:gd name="connsiteY3" fmla="*/ 4843680 h 4947140"/>
              <a:gd name="connsiteX4" fmla="*/ 7381442 w 9151108"/>
              <a:gd name="connsiteY4" fmla="*/ 3543300 h 4947140"/>
              <a:gd name="connsiteX5" fmla="*/ 523124 w 9151108"/>
              <a:gd name="connsiteY5" fmla="*/ 3547023 h 4947140"/>
              <a:gd name="connsiteX6" fmla="*/ 523704 w 9151108"/>
              <a:gd name="connsiteY6" fmla="*/ 4850671 h 4947140"/>
              <a:gd name="connsiteX7" fmla="*/ 0 w 9151108"/>
              <a:gd name="connsiteY7" fmla="*/ 4847509 h 4947140"/>
              <a:gd name="connsiteX8" fmla="*/ 2382 w 9151108"/>
              <a:gd name="connsiteY8" fmla="*/ 0 h 4947140"/>
              <a:gd name="connsiteX0" fmla="*/ 2382 w 9828173"/>
              <a:gd name="connsiteY0" fmla="*/ 356531 h 5286738"/>
              <a:gd name="connsiteX1" fmla="*/ 9149846 w 9828173"/>
              <a:gd name="connsiteY1" fmla="*/ 356531 h 5286738"/>
              <a:gd name="connsiteX2" fmla="*/ 9149845 w 9828173"/>
              <a:gd name="connsiteY2" fmla="*/ 5169707 h 5286738"/>
              <a:gd name="connsiteX3" fmla="*/ 7384257 w 9828173"/>
              <a:gd name="connsiteY3" fmla="*/ 5200211 h 5286738"/>
              <a:gd name="connsiteX4" fmla="*/ 7381442 w 9828173"/>
              <a:gd name="connsiteY4" fmla="*/ 3899831 h 5286738"/>
              <a:gd name="connsiteX5" fmla="*/ 523124 w 9828173"/>
              <a:gd name="connsiteY5" fmla="*/ 3903554 h 5286738"/>
              <a:gd name="connsiteX6" fmla="*/ 523704 w 9828173"/>
              <a:gd name="connsiteY6" fmla="*/ 5207202 h 5286738"/>
              <a:gd name="connsiteX7" fmla="*/ 0 w 9828173"/>
              <a:gd name="connsiteY7" fmla="*/ 5204040 h 5286738"/>
              <a:gd name="connsiteX8" fmla="*/ 2382 w 9828173"/>
              <a:gd name="connsiteY8" fmla="*/ 356531 h 5286738"/>
              <a:gd name="connsiteX0" fmla="*/ 2382 w 9154046"/>
              <a:gd name="connsiteY0" fmla="*/ 0 h 4930207"/>
              <a:gd name="connsiteX1" fmla="*/ 9149846 w 9154046"/>
              <a:gd name="connsiteY1" fmla="*/ 0 h 4930207"/>
              <a:gd name="connsiteX2" fmla="*/ 9149845 w 9154046"/>
              <a:gd name="connsiteY2" fmla="*/ 4813176 h 4930207"/>
              <a:gd name="connsiteX3" fmla="*/ 7384257 w 9154046"/>
              <a:gd name="connsiteY3" fmla="*/ 4843680 h 4930207"/>
              <a:gd name="connsiteX4" fmla="*/ 7381442 w 9154046"/>
              <a:gd name="connsiteY4" fmla="*/ 3543300 h 4930207"/>
              <a:gd name="connsiteX5" fmla="*/ 523124 w 9154046"/>
              <a:gd name="connsiteY5" fmla="*/ 3547023 h 4930207"/>
              <a:gd name="connsiteX6" fmla="*/ 523704 w 9154046"/>
              <a:gd name="connsiteY6" fmla="*/ 4850671 h 4930207"/>
              <a:gd name="connsiteX7" fmla="*/ 0 w 9154046"/>
              <a:gd name="connsiteY7" fmla="*/ 4847509 h 4930207"/>
              <a:gd name="connsiteX8" fmla="*/ 2382 w 9154046"/>
              <a:gd name="connsiteY8" fmla="*/ 0 h 4930207"/>
              <a:gd name="connsiteX0" fmla="*/ 2382 w 9154046"/>
              <a:gd name="connsiteY0" fmla="*/ 0 h 4850673"/>
              <a:gd name="connsiteX1" fmla="*/ 9149846 w 9154046"/>
              <a:gd name="connsiteY1" fmla="*/ 0 h 4850673"/>
              <a:gd name="connsiteX2" fmla="*/ 9149845 w 9154046"/>
              <a:gd name="connsiteY2" fmla="*/ 4813176 h 4850673"/>
              <a:gd name="connsiteX3" fmla="*/ 7384257 w 9154046"/>
              <a:gd name="connsiteY3" fmla="*/ 4843680 h 4850673"/>
              <a:gd name="connsiteX4" fmla="*/ 7381442 w 9154046"/>
              <a:gd name="connsiteY4" fmla="*/ 3543300 h 4850673"/>
              <a:gd name="connsiteX5" fmla="*/ 523124 w 9154046"/>
              <a:gd name="connsiteY5" fmla="*/ 3547023 h 4850673"/>
              <a:gd name="connsiteX6" fmla="*/ 523704 w 9154046"/>
              <a:gd name="connsiteY6" fmla="*/ 4850671 h 4850673"/>
              <a:gd name="connsiteX7" fmla="*/ 0 w 9154046"/>
              <a:gd name="connsiteY7" fmla="*/ 4847509 h 4850673"/>
              <a:gd name="connsiteX8" fmla="*/ 2382 w 9154046"/>
              <a:gd name="connsiteY8" fmla="*/ 0 h 4850673"/>
              <a:gd name="connsiteX0" fmla="*/ 2382 w 9282313"/>
              <a:gd name="connsiteY0" fmla="*/ 0 h 5171093"/>
              <a:gd name="connsiteX1" fmla="*/ 9149846 w 9282313"/>
              <a:gd name="connsiteY1" fmla="*/ 0 h 5171093"/>
              <a:gd name="connsiteX2" fmla="*/ 9149845 w 9282313"/>
              <a:gd name="connsiteY2" fmla="*/ 4813176 h 5171093"/>
              <a:gd name="connsiteX3" fmla="*/ 7384257 w 9282313"/>
              <a:gd name="connsiteY3" fmla="*/ 4821343 h 5171093"/>
              <a:gd name="connsiteX4" fmla="*/ 7381442 w 9282313"/>
              <a:gd name="connsiteY4" fmla="*/ 3543300 h 5171093"/>
              <a:gd name="connsiteX5" fmla="*/ 523124 w 9282313"/>
              <a:gd name="connsiteY5" fmla="*/ 3547023 h 5171093"/>
              <a:gd name="connsiteX6" fmla="*/ 523704 w 9282313"/>
              <a:gd name="connsiteY6" fmla="*/ 4850671 h 5171093"/>
              <a:gd name="connsiteX7" fmla="*/ 0 w 9282313"/>
              <a:gd name="connsiteY7" fmla="*/ 4847509 h 5171093"/>
              <a:gd name="connsiteX8" fmla="*/ 2382 w 9282313"/>
              <a:gd name="connsiteY8" fmla="*/ 0 h 5171093"/>
              <a:gd name="connsiteX0" fmla="*/ 2382 w 9282313"/>
              <a:gd name="connsiteY0" fmla="*/ 0 h 5168611"/>
              <a:gd name="connsiteX1" fmla="*/ 9149846 w 9282313"/>
              <a:gd name="connsiteY1" fmla="*/ 0 h 5168611"/>
              <a:gd name="connsiteX2" fmla="*/ 9149845 w 9282313"/>
              <a:gd name="connsiteY2" fmla="*/ 4813176 h 5168611"/>
              <a:gd name="connsiteX3" fmla="*/ 7384257 w 9282313"/>
              <a:gd name="connsiteY3" fmla="*/ 4813896 h 5168611"/>
              <a:gd name="connsiteX4" fmla="*/ 7381442 w 9282313"/>
              <a:gd name="connsiteY4" fmla="*/ 3543300 h 5168611"/>
              <a:gd name="connsiteX5" fmla="*/ 523124 w 9282313"/>
              <a:gd name="connsiteY5" fmla="*/ 3547023 h 5168611"/>
              <a:gd name="connsiteX6" fmla="*/ 523704 w 9282313"/>
              <a:gd name="connsiteY6" fmla="*/ 4850671 h 5168611"/>
              <a:gd name="connsiteX7" fmla="*/ 0 w 9282313"/>
              <a:gd name="connsiteY7" fmla="*/ 4847509 h 5168611"/>
              <a:gd name="connsiteX8" fmla="*/ 2382 w 9282313"/>
              <a:gd name="connsiteY8" fmla="*/ 0 h 5168611"/>
              <a:gd name="connsiteX0" fmla="*/ 2382 w 9153055"/>
              <a:gd name="connsiteY0" fmla="*/ 0 h 4850673"/>
              <a:gd name="connsiteX1" fmla="*/ 9149846 w 9153055"/>
              <a:gd name="connsiteY1" fmla="*/ 0 h 4850673"/>
              <a:gd name="connsiteX2" fmla="*/ 9149845 w 9153055"/>
              <a:gd name="connsiteY2" fmla="*/ 4813176 h 4850673"/>
              <a:gd name="connsiteX3" fmla="*/ 7384257 w 9153055"/>
              <a:gd name="connsiteY3" fmla="*/ 4813896 h 4850673"/>
              <a:gd name="connsiteX4" fmla="*/ 7381442 w 9153055"/>
              <a:gd name="connsiteY4" fmla="*/ 3543300 h 4850673"/>
              <a:gd name="connsiteX5" fmla="*/ 523124 w 9153055"/>
              <a:gd name="connsiteY5" fmla="*/ 3547023 h 4850673"/>
              <a:gd name="connsiteX6" fmla="*/ 523704 w 9153055"/>
              <a:gd name="connsiteY6" fmla="*/ 4850671 h 4850673"/>
              <a:gd name="connsiteX7" fmla="*/ 0 w 9153055"/>
              <a:gd name="connsiteY7" fmla="*/ 4847509 h 4850673"/>
              <a:gd name="connsiteX8" fmla="*/ 2382 w 9153055"/>
              <a:gd name="connsiteY8" fmla="*/ 0 h 4850673"/>
              <a:gd name="connsiteX0" fmla="*/ 2382 w 9153055"/>
              <a:gd name="connsiteY0" fmla="*/ 0 h 4850673"/>
              <a:gd name="connsiteX1" fmla="*/ 9149846 w 9153055"/>
              <a:gd name="connsiteY1" fmla="*/ 0 h 4850673"/>
              <a:gd name="connsiteX2" fmla="*/ 9149845 w 9153055"/>
              <a:gd name="connsiteY2" fmla="*/ 4813176 h 4850673"/>
              <a:gd name="connsiteX3" fmla="*/ 7384257 w 9153055"/>
              <a:gd name="connsiteY3" fmla="*/ 4813896 h 4850673"/>
              <a:gd name="connsiteX4" fmla="*/ 7381442 w 9153055"/>
              <a:gd name="connsiteY4" fmla="*/ 3543300 h 4850673"/>
              <a:gd name="connsiteX5" fmla="*/ 523124 w 9153055"/>
              <a:gd name="connsiteY5" fmla="*/ 3547023 h 4850673"/>
              <a:gd name="connsiteX6" fmla="*/ 523704 w 9153055"/>
              <a:gd name="connsiteY6" fmla="*/ 4850671 h 4850673"/>
              <a:gd name="connsiteX7" fmla="*/ 0 w 9153055"/>
              <a:gd name="connsiteY7" fmla="*/ 4847509 h 4850673"/>
              <a:gd name="connsiteX8" fmla="*/ 2382 w 9153055"/>
              <a:gd name="connsiteY8" fmla="*/ 0 h 4850673"/>
              <a:gd name="connsiteX0" fmla="*/ 2382 w 9153055"/>
              <a:gd name="connsiteY0" fmla="*/ 0 h 4847542"/>
              <a:gd name="connsiteX1" fmla="*/ 9149846 w 9153055"/>
              <a:gd name="connsiteY1" fmla="*/ 0 h 4847542"/>
              <a:gd name="connsiteX2" fmla="*/ 9149845 w 9153055"/>
              <a:gd name="connsiteY2" fmla="*/ 4813176 h 4847542"/>
              <a:gd name="connsiteX3" fmla="*/ 7384257 w 9153055"/>
              <a:gd name="connsiteY3" fmla="*/ 4813896 h 4847542"/>
              <a:gd name="connsiteX4" fmla="*/ 7381442 w 9153055"/>
              <a:gd name="connsiteY4" fmla="*/ 3543300 h 4847542"/>
              <a:gd name="connsiteX5" fmla="*/ 523124 w 9153055"/>
              <a:gd name="connsiteY5" fmla="*/ 3547023 h 4847542"/>
              <a:gd name="connsiteX6" fmla="*/ 517484 w 9153055"/>
              <a:gd name="connsiteY6" fmla="*/ 4825851 h 4847542"/>
              <a:gd name="connsiteX7" fmla="*/ 0 w 9153055"/>
              <a:gd name="connsiteY7" fmla="*/ 4847509 h 4847542"/>
              <a:gd name="connsiteX8" fmla="*/ 2382 w 9153055"/>
              <a:gd name="connsiteY8" fmla="*/ 0 h 4847542"/>
              <a:gd name="connsiteX0" fmla="*/ 2382 w 9153055"/>
              <a:gd name="connsiteY0" fmla="*/ 0 h 4835165"/>
              <a:gd name="connsiteX1" fmla="*/ 9149846 w 9153055"/>
              <a:gd name="connsiteY1" fmla="*/ 0 h 4835165"/>
              <a:gd name="connsiteX2" fmla="*/ 9149845 w 9153055"/>
              <a:gd name="connsiteY2" fmla="*/ 4813176 h 4835165"/>
              <a:gd name="connsiteX3" fmla="*/ 7384257 w 9153055"/>
              <a:gd name="connsiteY3" fmla="*/ 4813896 h 4835165"/>
              <a:gd name="connsiteX4" fmla="*/ 7381442 w 9153055"/>
              <a:gd name="connsiteY4" fmla="*/ 3543300 h 4835165"/>
              <a:gd name="connsiteX5" fmla="*/ 523124 w 9153055"/>
              <a:gd name="connsiteY5" fmla="*/ 3547023 h 4835165"/>
              <a:gd name="connsiteX6" fmla="*/ 517484 w 9153055"/>
              <a:gd name="connsiteY6" fmla="*/ 4825851 h 4835165"/>
              <a:gd name="connsiteX7" fmla="*/ 0 w 9153055"/>
              <a:gd name="connsiteY7" fmla="*/ 4835100 h 4835165"/>
              <a:gd name="connsiteX8" fmla="*/ 2382 w 9153055"/>
              <a:gd name="connsiteY8" fmla="*/ 0 h 4835165"/>
              <a:gd name="connsiteX0" fmla="*/ 2382 w 9153055"/>
              <a:gd name="connsiteY0" fmla="*/ 0 h 4835165"/>
              <a:gd name="connsiteX1" fmla="*/ 9149846 w 9153055"/>
              <a:gd name="connsiteY1" fmla="*/ 0 h 4835165"/>
              <a:gd name="connsiteX2" fmla="*/ 9149845 w 9153055"/>
              <a:gd name="connsiteY2" fmla="*/ 4813176 h 4835165"/>
              <a:gd name="connsiteX3" fmla="*/ 7384257 w 9153055"/>
              <a:gd name="connsiteY3" fmla="*/ 4813896 h 4835165"/>
              <a:gd name="connsiteX4" fmla="*/ 7381442 w 9153055"/>
              <a:gd name="connsiteY4" fmla="*/ 3543300 h 4835165"/>
              <a:gd name="connsiteX5" fmla="*/ 523124 w 9153055"/>
              <a:gd name="connsiteY5" fmla="*/ 3547023 h 4835165"/>
              <a:gd name="connsiteX6" fmla="*/ 517484 w 9153055"/>
              <a:gd name="connsiteY6" fmla="*/ 4825851 h 4835165"/>
              <a:gd name="connsiteX7" fmla="*/ 0 w 9153055"/>
              <a:gd name="connsiteY7" fmla="*/ 4835100 h 4835165"/>
              <a:gd name="connsiteX8" fmla="*/ 2382 w 9153055"/>
              <a:gd name="connsiteY8" fmla="*/ 0 h 4835165"/>
              <a:gd name="connsiteX0" fmla="*/ 0 w 9150673"/>
              <a:gd name="connsiteY0" fmla="*/ 0 h 4825853"/>
              <a:gd name="connsiteX1" fmla="*/ 9147464 w 9150673"/>
              <a:gd name="connsiteY1" fmla="*/ 0 h 4825853"/>
              <a:gd name="connsiteX2" fmla="*/ 9147463 w 9150673"/>
              <a:gd name="connsiteY2" fmla="*/ 4813176 h 4825853"/>
              <a:gd name="connsiteX3" fmla="*/ 7381875 w 9150673"/>
              <a:gd name="connsiteY3" fmla="*/ 4813896 h 4825853"/>
              <a:gd name="connsiteX4" fmla="*/ 7379060 w 9150673"/>
              <a:gd name="connsiteY4" fmla="*/ 3543300 h 4825853"/>
              <a:gd name="connsiteX5" fmla="*/ 520742 w 9150673"/>
              <a:gd name="connsiteY5" fmla="*/ 3547023 h 4825853"/>
              <a:gd name="connsiteX6" fmla="*/ 515102 w 9150673"/>
              <a:gd name="connsiteY6" fmla="*/ 4825851 h 4825853"/>
              <a:gd name="connsiteX7" fmla="*/ 2770 w 9150673"/>
              <a:gd name="connsiteY7" fmla="*/ 4817115 h 4825853"/>
              <a:gd name="connsiteX8" fmla="*/ 0 w 9150673"/>
              <a:gd name="connsiteY8" fmla="*/ 0 h 4825853"/>
              <a:gd name="connsiteX0" fmla="*/ 0 w 9150673"/>
              <a:gd name="connsiteY0" fmla="*/ 0 h 4818145"/>
              <a:gd name="connsiteX1" fmla="*/ 9147464 w 9150673"/>
              <a:gd name="connsiteY1" fmla="*/ 0 h 4818145"/>
              <a:gd name="connsiteX2" fmla="*/ 9147463 w 9150673"/>
              <a:gd name="connsiteY2" fmla="*/ 4813176 h 4818145"/>
              <a:gd name="connsiteX3" fmla="*/ 7381875 w 9150673"/>
              <a:gd name="connsiteY3" fmla="*/ 4813896 h 4818145"/>
              <a:gd name="connsiteX4" fmla="*/ 7379060 w 9150673"/>
              <a:gd name="connsiteY4" fmla="*/ 3543300 h 4818145"/>
              <a:gd name="connsiteX5" fmla="*/ 520742 w 9150673"/>
              <a:gd name="connsiteY5" fmla="*/ 3547023 h 4818145"/>
              <a:gd name="connsiteX6" fmla="*/ 515102 w 9150673"/>
              <a:gd name="connsiteY6" fmla="*/ 4818143 h 4818145"/>
              <a:gd name="connsiteX7" fmla="*/ 2770 w 9150673"/>
              <a:gd name="connsiteY7" fmla="*/ 4817115 h 4818145"/>
              <a:gd name="connsiteX8" fmla="*/ 0 w 9150673"/>
              <a:gd name="connsiteY8" fmla="*/ 0 h 481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50673" h="4818145">
                <a:moveTo>
                  <a:pt x="0" y="0"/>
                </a:moveTo>
                <a:lnTo>
                  <a:pt x="9147464" y="0"/>
                </a:lnTo>
                <a:cubicBezTo>
                  <a:pt x="9154968" y="4079"/>
                  <a:pt x="9146880" y="4807581"/>
                  <a:pt x="9147463" y="4813176"/>
                </a:cubicBezTo>
                <a:cubicBezTo>
                  <a:pt x="9148046" y="4818771"/>
                  <a:pt x="7385663" y="4807873"/>
                  <a:pt x="7381875" y="4813896"/>
                </a:cubicBezTo>
                <a:cubicBezTo>
                  <a:pt x="7378087" y="4819919"/>
                  <a:pt x="7380515" y="3538511"/>
                  <a:pt x="7379060" y="3543300"/>
                </a:cubicBezTo>
                <a:cubicBezTo>
                  <a:pt x="7377605" y="3548089"/>
                  <a:pt x="2806848" y="3545782"/>
                  <a:pt x="520742" y="3547023"/>
                </a:cubicBezTo>
                <a:cubicBezTo>
                  <a:pt x="519025" y="3777370"/>
                  <a:pt x="515915" y="4819927"/>
                  <a:pt x="515102" y="4818143"/>
                </a:cubicBezTo>
                <a:cubicBezTo>
                  <a:pt x="514289" y="4816359"/>
                  <a:pt x="257002" y="4818169"/>
                  <a:pt x="2770" y="4817115"/>
                </a:cubicBezTo>
                <a:cubicBezTo>
                  <a:pt x="1847" y="3211410"/>
                  <a:pt x="923" y="1605705"/>
                  <a:pt x="0" y="0"/>
                </a:cubicBez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sz="2133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8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1837043" y="4027623"/>
            <a:ext cx="5281307" cy="835200"/>
          </a:xfrm>
          <a:noFill/>
        </p:spPr>
        <p:txBody>
          <a:bodyPr lIns="0" tIns="0" rIns="0" anchor="ctr" anchorCtr="0"/>
          <a:lstStyle>
            <a:lvl1pPr algn="l" defTabSz="121917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400" b="0" kern="1200" cap="none" spc="0" baseline="0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9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837043" y="5096740"/>
            <a:ext cx="5281307" cy="365979"/>
          </a:xfrm>
        </p:spPr>
        <p:txBody>
          <a:bodyPr anchor="b" anchorCtr="0"/>
          <a:lstStyle>
            <a:lvl1pPr marL="0" indent="0" algn="l" defTabSz="357708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lang="en-GB" sz="1400" kern="1200" baseline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837043" y="5636735"/>
            <a:ext cx="5281307" cy="237600"/>
          </a:xfrm>
        </p:spPr>
        <p:txBody>
          <a:bodyPr anchor="t" anchorCtr="0"/>
          <a:lstStyle>
            <a:lvl1pPr>
              <a:buNone/>
              <a:defRPr lang="en-GB" sz="14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3577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GB" dirty="0"/>
              <a:t>Click to insert Author’s Name</a:t>
            </a:r>
          </a:p>
        </p:txBody>
      </p:sp>
      <p:sp>
        <p:nvSpPr>
          <p:cNvPr id="33" name="Text Placeholder 31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837043" y="5892934"/>
            <a:ext cx="5281307" cy="237600"/>
          </a:xfrm>
        </p:spPr>
        <p:txBody>
          <a:bodyPr anchor="t" anchorCtr="0"/>
          <a:lstStyle>
            <a:lvl1pPr>
              <a:buNone/>
              <a:defRPr lang="en-GB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3577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GB" dirty="0"/>
              <a:t>Click to insert Role in Organisation</a:t>
            </a:r>
          </a:p>
        </p:txBody>
      </p:sp>
      <p:sp>
        <p:nvSpPr>
          <p:cNvPr id="98" name="Text Box 11" descr="&lt;COMPANY_NAME&gt;" title="&lt;COMPANY_NAME&gt;"/>
          <p:cNvSpPr txBox="1">
            <a:spLocks noChangeArrowheads="1"/>
          </p:cNvSpPr>
          <p:nvPr userDrawn="1"/>
        </p:nvSpPr>
        <p:spPr bwMode="auto">
          <a:xfrm>
            <a:off x="507889" y="6478119"/>
            <a:ext cx="2285554" cy="2377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00" dirty="0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</a:t>
            </a:r>
          </a:p>
        </p:txBody>
      </p:sp>
      <p:sp>
        <p:nvSpPr>
          <p:cNvPr id="99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7584" y="6478119"/>
            <a:ext cx="266673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0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3687" y="6478119"/>
            <a:ext cx="1080000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dirty="0"/>
              <a:t>Date Month 2016</a:t>
            </a:r>
          </a:p>
        </p:txBody>
      </p:sp>
      <p:sp>
        <p:nvSpPr>
          <p:cNvPr id="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23673" y="6478119"/>
            <a:ext cx="3300663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/>
              <a:t>Footer</a:t>
            </a:r>
          </a:p>
        </p:txBody>
      </p:sp>
      <p:sp>
        <p:nvSpPr>
          <p:cNvPr id="16" name="TextBox 15" descr="CONFIDENTIAL_TAG_0xFFEE"/>
          <p:cNvSpPr txBox="1"/>
          <p:nvPr userDrawn="1"/>
        </p:nvSpPr>
        <p:spPr bwMode="auto">
          <a:xfrm>
            <a:off x="6156796" y="6480471"/>
            <a:ext cx="1079500" cy="1692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glow>
              <a:srgbClr val="000000"/>
            </a:glow>
          </a:effectLst>
        </p:spPr>
        <p:txBody>
          <a:bodyPr vert="horz" wrap="square" lIns="0" tIns="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utura Medium" pitchFamily="2" charset="0"/>
                <a:ea typeface="+mn-ea"/>
                <a:cs typeface="+mn-cs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755712602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orient="horz" pos="2568" userDrawn="1">
          <p15:clr>
            <a:srgbClr val="FBAE40"/>
          </p15:clr>
        </p15:guide>
        <p15:guide id="4" pos="4484" userDrawn="1">
          <p15:clr>
            <a:srgbClr val="FBAE40"/>
          </p15:clr>
        </p15:guide>
        <p15:guide id="5" orient="horz" pos="2260" userDrawn="1">
          <p15:clr>
            <a:srgbClr val="FBAE40"/>
          </p15:clr>
        </p15:guide>
        <p15:guide id="6" orient="horz" pos="299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400915" y="3554413"/>
            <a:ext cx="6968260" cy="2797175"/>
            <a:chOff x="400915" y="3554413"/>
            <a:chExt cx="6968260" cy="2797175"/>
          </a:xfrm>
        </p:grpSpPr>
        <p:sp>
          <p:nvSpPr>
            <p:cNvPr id="102" name="Rectangle 101"/>
            <p:cNvSpPr/>
            <p:nvPr userDrawn="1"/>
          </p:nvSpPr>
          <p:spPr bwMode="gray">
            <a:xfrm>
              <a:off x="504824" y="3554413"/>
              <a:ext cx="6864351" cy="2797175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3" name="Rectangle 102" descr="&lt;Shell Yellow Bar&gt;" title="&lt;Shell Yellow Bar&gt;"/>
            <p:cNvSpPr/>
            <p:nvPr userDrawn="1"/>
          </p:nvSpPr>
          <p:spPr bwMode="gray">
            <a:xfrm>
              <a:off x="1832301" y="3829099"/>
              <a:ext cx="1269984" cy="76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104" name="Picture 103" descr="PECTEN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400915" y="3688499"/>
              <a:ext cx="1465237" cy="1465237"/>
            </a:xfrm>
            <a:prstGeom prst="rect">
              <a:avLst/>
            </a:prstGeom>
          </p:spPr>
        </p:pic>
      </p:grpSp>
      <p:sp>
        <p:nvSpPr>
          <p:cNvPr id="98" name="Picture Placeholder 2"/>
          <p:cNvSpPr>
            <a:spLocks noGrp="1"/>
          </p:cNvSpPr>
          <p:nvPr userDrawn="1">
            <p:ph type="pic" sz="quarter" idx="14"/>
          </p:nvPr>
        </p:nvSpPr>
        <p:spPr bwMode="auto">
          <a:xfrm>
            <a:off x="0" y="0"/>
            <a:ext cx="9162565" cy="6857999"/>
          </a:xfrm>
          <a:custGeom>
            <a:avLst/>
            <a:gdLst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63913 w 12194723"/>
              <a:gd name="connsiteY5" fmla="*/ 763913 h 6857999"/>
              <a:gd name="connsiteX6" fmla="*/ 763913 w 12194723"/>
              <a:gd name="connsiteY6" fmla="*/ 6094086 h 6857999"/>
              <a:gd name="connsiteX7" fmla="*/ 11430810 w 12194723"/>
              <a:gd name="connsiteY7" fmla="*/ 6094086 h 6857999"/>
              <a:gd name="connsiteX8" fmla="*/ 11430810 w 12194723"/>
              <a:gd name="connsiteY8" fmla="*/ 763913 h 6857999"/>
              <a:gd name="connsiteX9" fmla="*/ 763913 w 12194723"/>
              <a:gd name="connsiteY9" fmla="*/ 763913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11430810 w 12194723"/>
              <a:gd name="connsiteY7" fmla="*/ 6094086 h 6857999"/>
              <a:gd name="connsiteX8" fmla="*/ 11430810 w 12194723"/>
              <a:gd name="connsiteY8" fmla="*/ 763913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11430810 w 12194723"/>
              <a:gd name="connsiteY7" fmla="*/ 6094086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97906 w 12194723"/>
              <a:gd name="connsiteY7" fmla="*/ 6094086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33360 w 12194723"/>
              <a:gd name="connsiteY7" fmla="*/ 6094086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18431 w 12194723"/>
              <a:gd name="connsiteY7" fmla="*/ 6359075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359075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9398360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359075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9419626"/>
              <a:gd name="connsiteY0" fmla="*/ 0 h 6857999"/>
              <a:gd name="connsiteX1" fmla="*/ 9398360 w 9419626"/>
              <a:gd name="connsiteY1" fmla="*/ 0 h 6857999"/>
              <a:gd name="connsiteX2" fmla="*/ 9419626 w 9419626"/>
              <a:gd name="connsiteY2" fmla="*/ 6857999 h 6857999"/>
              <a:gd name="connsiteX3" fmla="*/ 0 w 9419626"/>
              <a:gd name="connsiteY3" fmla="*/ 6857999 h 6857999"/>
              <a:gd name="connsiteX4" fmla="*/ 0 w 9419626"/>
              <a:gd name="connsiteY4" fmla="*/ 0 h 6857999"/>
              <a:gd name="connsiteX5" fmla="*/ 753155 w 9419626"/>
              <a:gd name="connsiteY5" fmla="*/ 3560901 h 6857999"/>
              <a:gd name="connsiteX6" fmla="*/ 763913 w 9419626"/>
              <a:gd name="connsiteY6" fmla="*/ 6359075 h 6857999"/>
              <a:gd name="connsiteX7" fmla="*/ 7622163 w 9419626"/>
              <a:gd name="connsiteY7" fmla="*/ 6355342 h 6857999"/>
              <a:gd name="connsiteX8" fmla="*/ 7622603 w 9419626"/>
              <a:gd name="connsiteY8" fmla="*/ 3560901 h 6857999"/>
              <a:gd name="connsiteX9" fmla="*/ 753155 w 9419626"/>
              <a:gd name="connsiteY9" fmla="*/ 3560901 h 6857999"/>
              <a:gd name="connsiteX0" fmla="*/ 0 w 9419626"/>
              <a:gd name="connsiteY0" fmla="*/ 0 h 6857999"/>
              <a:gd name="connsiteX1" fmla="*/ 9398360 w 9419626"/>
              <a:gd name="connsiteY1" fmla="*/ 0 h 6857999"/>
              <a:gd name="connsiteX2" fmla="*/ 9419626 w 9419626"/>
              <a:gd name="connsiteY2" fmla="*/ 6857999 h 6857999"/>
              <a:gd name="connsiteX3" fmla="*/ 233916 w 9419626"/>
              <a:gd name="connsiteY3" fmla="*/ 6857999 h 6857999"/>
              <a:gd name="connsiteX4" fmla="*/ 0 w 9419626"/>
              <a:gd name="connsiteY4" fmla="*/ 0 h 6857999"/>
              <a:gd name="connsiteX5" fmla="*/ 753155 w 9419626"/>
              <a:gd name="connsiteY5" fmla="*/ 3560901 h 6857999"/>
              <a:gd name="connsiteX6" fmla="*/ 763913 w 9419626"/>
              <a:gd name="connsiteY6" fmla="*/ 6359075 h 6857999"/>
              <a:gd name="connsiteX7" fmla="*/ 7622163 w 9419626"/>
              <a:gd name="connsiteY7" fmla="*/ 6355342 h 6857999"/>
              <a:gd name="connsiteX8" fmla="*/ 7622603 w 9419626"/>
              <a:gd name="connsiteY8" fmla="*/ 3560901 h 6857999"/>
              <a:gd name="connsiteX9" fmla="*/ 753155 w 9419626"/>
              <a:gd name="connsiteY9" fmla="*/ 3560901 h 6857999"/>
              <a:gd name="connsiteX0" fmla="*/ 10633 w 9185710"/>
              <a:gd name="connsiteY0" fmla="*/ 0 h 6857999"/>
              <a:gd name="connsiteX1" fmla="*/ 9164444 w 9185710"/>
              <a:gd name="connsiteY1" fmla="*/ 0 h 6857999"/>
              <a:gd name="connsiteX2" fmla="*/ 9185710 w 9185710"/>
              <a:gd name="connsiteY2" fmla="*/ 6857999 h 6857999"/>
              <a:gd name="connsiteX3" fmla="*/ 0 w 9185710"/>
              <a:gd name="connsiteY3" fmla="*/ 6857999 h 6857999"/>
              <a:gd name="connsiteX4" fmla="*/ 10633 w 9185710"/>
              <a:gd name="connsiteY4" fmla="*/ 0 h 6857999"/>
              <a:gd name="connsiteX5" fmla="*/ 519239 w 9185710"/>
              <a:gd name="connsiteY5" fmla="*/ 3560901 h 6857999"/>
              <a:gd name="connsiteX6" fmla="*/ 529997 w 9185710"/>
              <a:gd name="connsiteY6" fmla="*/ 6359075 h 6857999"/>
              <a:gd name="connsiteX7" fmla="*/ 7388247 w 9185710"/>
              <a:gd name="connsiteY7" fmla="*/ 6355342 h 6857999"/>
              <a:gd name="connsiteX8" fmla="*/ 7388687 w 9185710"/>
              <a:gd name="connsiteY8" fmla="*/ 3560901 h 6857999"/>
              <a:gd name="connsiteX9" fmla="*/ 519239 w 9185710"/>
              <a:gd name="connsiteY9" fmla="*/ 3560901 h 6857999"/>
              <a:gd name="connsiteX0" fmla="*/ 1023 w 9186733"/>
              <a:gd name="connsiteY0" fmla="*/ 0 h 6857999"/>
              <a:gd name="connsiteX1" fmla="*/ 9165467 w 9186733"/>
              <a:gd name="connsiteY1" fmla="*/ 0 h 6857999"/>
              <a:gd name="connsiteX2" fmla="*/ 9186733 w 9186733"/>
              <a:gd name="connsiteY2" fmla="*/ 6857999 h 6857999"/>
              <a:gd name="connsiteX3" fmla="*/ 1023 w 9186733"/>
              <a:gd name="connsiteY3" fmla="*/ 6857999 h 6857999"/>
              <a:gd name="connsiteX4" fmla="*/ 1023 w 9186733"/>
              <a:gd name="connsiteY4" fmla="*/ 0 h 6857999"/>
              <a:gd name="connsiteX5" fmla="*/ 520262 w 9186733"/>
              <a:gd name="connsiteY5" fmla="*/ 3560901 h 6857999"/>
              <a:gd name="connsiteX6" fmla="*/ 531020 w 9186733"/>
              <a:gd name="connsiteY6" fmla="*/ 6359075 h 6857999"/>
              <a:gd name="connsiteX7" fmla="*/ 7389270 w 9186733"/>
              <a:gd name="connsiteY7" fmla="*/ 6355342 h 6857999"/>
              <a:gd name="connsiteX8" fmla="*/ 7389710 w 9186733"/>
              <a:gd name="connsiteY8" fmla="*/ 3560901 h 6857999"/>
              <a:gd name="connsiteX9" fmla="*/ 520262 w 9186733"/>
              <a:gd name="connsiteY9" fmla="*/ 3560901 h 6857999"/>
              <a:gd name="connsiteX0" fmla="*/ 1023 w 9187015"/>
              <a:gd name="connsiteY0" fmla="*/ 0 h 6857999"/>
              <a:gd name="connsiteX1" fmla="*/ 9184703 w 9187015"/>
              <a:gd name="connsiteY1" fmla="*/ 0 h 6857999"/>
              <a:gd name="connsiteX2" fmla="*/ 9186733 w 9187015"/>
              <a:gd name="connsiteY2" fmla="*/ 6857999 h 6857999"/>
              <a:gd name="connsiteX3" fmla="*/ 1023 w 9187015"/>
              <a:gd name="connsiteY3" fmla="*/ 6857999 h 6857999"/>
              <a:gd name="connsiteX4" fmla="*/ 1023 w 9187015"/>
              <a:gd name="connsiteY4" fmla="*/ 0 h 6857999"/>
              <a:gd name="connsiteX5" fmla="*/ 520262 w 9187015"/>
              <a:gd name="connsiteY5" fmla="*/ 3560901 h 6857999"/>
              <a:gd name="connsiteX6" fmla="*/ 531020 w 9187015"/>
              <a:gd name="connsiteY6" fmla="*/ 6359075 h 6857999"/>
              <a:gd name="connsiteX7" fmla="*/ 7389270 w 9187015"/>
              <a:gd name="connsiteY7" fmla="*/ 6355342 h 6857999"/>
              <a:gd name="connsiteX8" fmla="*/ 7389710 w 9187015"/>
              <a:gd name="connsiteY8" fmla="*/ 3560901 h 6857999"/>
              <a:gd name="connsiteX9" fmla="*/ 520262 w 9187015"/>
              <a:gd name="connsiteY9" fmla="*/ 3560901 h 6857999"/>
              <a:gd name="connsiteX0" fmla="*/ 1023 w 9187015"/>
              <a:gd name="connsiteY0" fmla="*/ 0 h 6857999"/>
              <a:gd name="connsiteX1" fmla="*/ 9184703 w 9187015"/>
              <a:gd name="connsiteY1" fmla="*/ 0 h 6857999"/>
              <a:gd name="connsiteX2" fmla="*/ 9186733 w 9187015"/>
              <a:gd name="connsiteY2" fmla="*/ 6857999 h 6857999"/>
              <a:gd name="connsiteX3" fmla="*/ 1023 w 9187015"/>
              <a:gd name="connsiteY3" fmla="*/ 6857999 h 6857999"/>
              <a:gd name="connsiteX4" fmla="*/ 1023 w 9187015"/>
              <a:gd name="connsiteY4" fmla="*/ 0 h 6857999"/>
              <a:gd name="connsiteX5" fmla="*/ 520262 w 9187015"/>
              <a:gd name="connsiteY5" fmla="*/ 3560901 h 6857999"/>
              <a:gd name="connsiteX6" fmla="*/ 531020 w 9187015"/>
              <a:gd name="connsiteY6" fmla="*/ 6359075 h 6857999"/>
              <a:gd name="connsiteX7" fmla="*/ 7389270 w 9187015"/>
              <a:gd name="connsiteY7" fmla="*/ 6355342 h 6857999"/>
              <a:gd name="connsiteX8" fmla="*/ 7405739 w 9187015"/>
              <a:gd name="connsiteY8" fmla="*/ 3560901 h 6857999"/>
              <a:gd name="connsiteX9" fmla="*/ 520262 w 9187015"/>
              <a:gd name="connsiteY9" fmla="*/ 3560901 h 6857999"/>
              <a:gd name="connsiteX0" fmla="*/ 1023 w 9187015"/>
              <a:gd name="connsiteY0" fmla="*/ 0 h 6857999"/>
              <a:gd name="connsiteX1" fmla="*/ 9184703 w 9187015"/>
              <a:gd name="connsiteY1" fmla="*/ 0 h 6857999"/>
              <a:gd name="connsiteX2" fmla="*/ 9186733 w 9187015"/>
              <a:gd name="connsiteY2" fmla="*/ 6857999 h 6857999"/>
              <a:gd name="connsiteX3" fmla="*/ 1023 w 9187015"/>
              <a:gd name="connsiteY3" fmla="*/ 6857999 h 6857999"/>
              <a:gd name="connsiteX4" fmla="*/ 1023 w 9187015"/>
              <a:gd name="connsiteY4" fmla="*/ 0 h 6857999"/>
              <a:gd name="connsiteX5" fmla="*/ 520262 w 9187015"/>
              <a:gd name="connsiteY5" fmla="*/ 3560901 h 6857999"/>
              <a:gd name="connsiteX6" fmla="*/ 531020 w 9187015"/>
              <a:gd name="connsiteY6" fmla="*/ 6359075 h 6857999"/>
              <a:gd name="connsiteX7" fmla="*/ 7405299 w 9187015"/>
              <a:gd name="connsiteY7" fmla="*/ 6355342 h 6857999"/>
              <a:gd name="connsiteX8" fmla="*/ 7405739 w 9187015"/>
              <a:gd name="connsiteY8" fmla="*/ 3560901 h 6857999"/>
              <a:gd name="connsiteX9" fmla="*/ 520262 w 9187015"/>
              <a:gd name="connsiteY9" fmla="*/ 356090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87015" h="6857999">
                <a:moveTo>
                  <a:pt x="1023" y="0"/>
                </a:moveTo>
                <a:lnTo>
                  <a:pt x="9184703" y="0"/>
                </a:lnTo>
                <a:cubicBezTo>
                  <a:pt x="9191792" y="2286000"/>
                  <a:pt x="9179644" y="4571999"/>
                  <a:pt x="9186733" y="6857999"/>
                </a:cubicBezTo>
                <a:lnTo>
                  <a:pt x="1023" y="6857999"/>
                </a:lnTo>
                <a:cubicBezTo>
                  <a:pt x="4567" y="4571999"/>
                  <a:pt x="-2521" y="2286000"/>
                  <a:pt x="1023" y="0"/>
                </a:cubicBezTo>
                <a:close/>
                <a:moveTo>
                  <a:pt x="520262" y="3560901"/>
                </a:moveTo>
                <a:lnTo>
                  <a:pt x="531020" y="6359075"/>
                </a:lnTo>
                <a:lnTo>
                  <a:pt x="7405299" y="6355342"/>
                </a:lnTo>
                <a:cubicBezTo>
                  <a:pt x="7401713" y="5510947"/>
                  <a:pt x="7409325" y="4405296"/>
                  <a:pt x="7405739" y="3560901"/>
                </a:cubicBezTo>
                <a:lnTo>
                  <a:pt x="520262" y="3560901"/>
                </a:lnTo>
                <a:close/>
              </a:path>
            </a:pathLst>
          </a:custGeom>
          <a:noFill/>
          <a:ln w="3175" algn="ctr">
            <a:noFill/>
            <a:miter lim="800000"/>
            <a:headEnd/>
            <a:tailEnd/>
          </a:ln>
        </p:spPr>
        <p:txBody>
          <a:bodyPr/>
          <a:lstStyle>
            <a:lvl1pPr>
              <a:defRPr sz="2133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8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1837043" y="4028400"/>
            <a:ext cx="5281307" cy="835200"/>
          </a:xfrm>
          <a:noFill/>
        </p:spPr>
        <p:txBody>
          <a:bodyPr lIns="0" tIns="0" rIns="0" anchor="ctr" anchorCtr="0"/>
          <a:lstStyle>
            <a:lvl1pPr algn="l" defTabSz="121917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400" b="0" kern="1200" cap="none" spc="0" baseline="0" dirty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9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837043" y="5096740"/>
            <a:ext cx="5281307" cy="365979"/>
          </a:xfrm>
        </p:spPr>
        <p:txBody>
          <a:bodyPr anchor="b" anchorCtr="0"/>
          <a:lstStyle>
            <a:lvl1pPr marL="0" indent="0" algn="l" defTabSz="357708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lang="en-GB" sz="1400" kern="1200" baseline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837043" y="5636735"/>
            <a:ext cx="5281307" cy="237600"/>
          </a:xfrm>
        </p:spPr>
        <p:txBody>
          <a:bodyPr anchor="t" anchorCtr="0"/>
          <a:lstStyle>
            <a:lvl1pPr>
              <a:buNone/>
              <a:defRPr lang="en-GB" sz="14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3577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GB" dirty="0"/>
              <a:t>Click to insert Author’s Name</a:t>
            </a:r>
          </a:p>
        </p:txBody>
      </p:sp>
      <p:sp>
        <p:nvSpPr>
          <p:cNvPr id="33" name="Text Placeholder 31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837043" y="5892934"/>
            <a:ext cx="5281307" cy="237600"/>
          </a:xfrm>
        </p:spPr>
        <p:txBody>
          <a:bodyPr anchor="t" anchorCtr="0"/>
          <a:lstStyle>
            <a:lvl1pPr>
              <a:buNone/>
              <a:defRPr lang="en-GB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35770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GB" dirty="0"/>
              <a:t>Click to insert Role in Organisation</a:t>
            </a:r>
          </a:p>
        </p:txBody>
      </p:sp>
      <p:sp>
        <p:nvSpPr>
          <p:cNvPr id="99" name="Text Box 11" descr="&lt;COMPANY_NAME&gt;" title="&lt;COMPANY_NAME&gt;"/>
          <p:cNvSpPr txBox="1">
            <a:spLocks noChangeArrowheads="1"/>
          </p:cNvSpPr>
          <p:nvPr userDrawn="1"/>
        </p:nvSpPr>
        <p:spPr bwMode="auto">
          <a:xfrm>
            <a:off x="507889" y="6478119"/>
            <a:ext cx="2285554" cy="2377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00" dirty="0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</a:t>
            </a:r>
          </a:p>
        </p:txBody>
      </p:sp>
      <p:sp>
        <p:nvSpPr>
          <p:cNvPr id="100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7584" y="6478119"/>
            <a:ext cx="266673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1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3687" y="6478119"/>
            <a:ext cx="1080000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dirty="0"/>
              <a:t>Date Month 2016</a:t>
            </a:r>
          </a:p>
        </p:txBody>
      </p:sp>
      <p:sp>
        <p:nvSpPr>
          <p:cNvPr id="1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23673" y="6478119"/>
            <a:ext cx="3300663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/>
              <a:t>Footer</a:t>
            </a:r>
          </a:p>
        </p:txBody>
      </p:sp>
      <p:sp>
        <p:nvSpPr>
          <p:cNvPr id="16" name="TextBox 15" descr="CONFIDENTIAL_TAG_0xFFEE"/>
          <p:cNvSpPr txBox="1"/>
          <p:nvPr userDrawn="1"/>
        </p:nvSpPr>
        <p:spPr bwMode="auto">
          <a:xfrm>
            <a:off x="6156796" y="6480471"/>
            <a:ext cx="1079500" cy="1692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glow>
              <a:srgbClr val="000000"/>
            </a:glow>
          </a:effectLst>
        </p:spPr>
        <p:txBody>
          <a:bodyPr vert="horz" wrap="square" lIns="0" tIns="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utura Medium" pitchFamily="2" charset="0"/>
                <a:ea typeface="+mn-ea"/>
                <a:cs typeface="+mn-cs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656339532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3" orient="horz" pos="4001" userDrawn="1">
          <p15:clr>
            <a:srgbClr val="FBAE40"/>
          </p15:clr>
        </p15:guide>
        <p15:guide id="4" pos="46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4545" y="728663"/>
            <a:ext cx="8134630" cy="755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sz="2400" b="0" kern="1200" cap="none" baseline="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spcBef>
                <a:spcPct val="0"/>
              </a:spcBef>
              <a:buNone/>
            </a:pPr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04826" y="1557338"/>
            <a:ext cx="8134350" cy="4694237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dirty="0" smtClean="0"/>
            </a:lvl1pPr>
            <a:lvl2pPr marL="230400" indent="-230400">
              <a:defRPr lang="en-GB" dirty="0" smtClean="0"/>
            </a:lvl2pPr>
            <a:lvl3pPr marL="403200" indent="-201600">
              <a:defRPr lang="en-GB" dirty="0" smtClean="0"/>
            </a:lvl3pPr>
            <a:lvl4pPr marL="633600" indent="-230400">
              <a:defRPr lang="en-GB" dirty="0" smtClean="0"/>
            </a:lvl4pPr>
            <a:lvl5pPr marL="835200" indent="-201600">
              <a:defRPr lang="en-GB" dirty="0" smtClean="0"/>
            </a:lvl5pPr>
            <a:lvl6pPr marL="986400" indent="-151200">
              <a:defRPr lang="en-GB" dirty="0" smtClean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7584" y="6478119"/>
            <a:ext cx="266673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3687" y="6478119"/>
            <a:ext cx="1080000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dirty="0"/>
              <a:t>Date Month 2016</a:t>
            </a: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23673" y="6478119"/>
            <a:ext cx="3300663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/>
              <a:t>Footer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 bwMode="auto">
          <a:xfrm>
            <a:off x="0" y="0"/>
            <a:ext cx="9146382" cy="6858000"/>
          </a:xfrm>
          <a:custGeom>
            <a:avLst/>
            <a:gdLst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63913 w 12194723"/>
              <a:gd name="connsiteY5" fmla="*/ 763913 h 6857999"/>
              <a:gd name="connsiteX6" fmla="*/ 763913 w 12194723"/>
              <a:gd name="connsiteY6" fmla="*/ 6094086 h 6857999"/>
              <a:gd name="connsiteX7" fmla="*/ 11430810 w 12194723"/>
              <a:gd name="connsiteY7" fmla="*/ 6094086 h 6857999"/>
              <a:gd name="connsiteX8" fmla="*/ 11430810 w 12194723"/>
              <a:gd name="connsiteY8" fmla="*/ 763913 h 6857999"/>
              <a:gd name="connsiteX9" fmla="*/ 763913 w 12194723"/>
              <a:gd name="connsiteY9" fmla="*/ 763913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11430810 w 12194723"/>
              <a:gd name="connsiteY7" fmla="*/ 6094086 h 6857999"/>
              <a:gd name="connsiteX8" fmla="*/ 11430810 w 12194723"/>
              <a:gd name="connsiteY8" fmla="*/ 763913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11430810 w 12194723"/>
              <a:gd name="connsiteY7" fmla="*/ 6094086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97906 w 12194723"/>
              <a:gd name="connsiteY7" fmla="*/ 6094086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33360 w 12194723"/>
              <a:gd name="connsiteY7" fmla="*/ 6094086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18431 w 12194723"/>
              <a:gd name="connsiteY7" fmla="*/ 6359075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359075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482698 w 12194723"/>
              <a:gd name="connsiteY5" fmla="*/ 482850 h 6857999"/>
              <a:gd name="connsiteX6" fmla="*/ 763913 w 12194723"/>
              <a:gd name="connsiteY6" fmla="*/ 6359075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482698 w 12194723"/>
              <a:gd name="connsiteY9" fmla="*/ 482850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4129 w 12194723"/>
              <a:gd name="connsiteY5" fmla="*/ 501900 h 6857999"/>
              <a:gd name="connsiteX6" fmla="*/ 763913 w 12194723"/>
              <a:gd name="connsiteY6" fmla="*/ 6359075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504129 w 12194723"/>
              <a:gd name="connsiteY9" fmla="*/ 501900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4129 w 12194723"/>
              <a:gd name="connsiteY5" fmla="*/ 501900 h 6857999"/>
              <a:gd name="connsiteX6" fmla="*/ 506335 w 12194723"/>
              <a:gd name="connsiteY6" fmla="*/ 666613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504129 w 12194723"/>
              <a:gd name="connsiteY9" fmla="*/ 501900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4129 w 12194723"/>
              <a:gd name="connsiteY5" fmla="*/ 501900 h 6857999"/>
              <a:gd name="connsiteX6" fmla="*/ 506335 w 12194723"/>
              <a:gd name="connsiteY6" fmla="*/ 666613 h 6857999"/>
              <a:gd name="connsiteX7" fmla="*/ 7622163 w 12194723"/>
              <a:gd name="connsiteY7" fmla="*/ 6355342 h 6857999"/>
              <a:gd name="connsiteX8" fmla="*/ 1788474 w 12194723"/>
              <a:gd name="connsiteY8" fmla="*/ 508608 h 6857999"/>
              <a:gd name="connsiteX9" fmla="*/ 504129 w 12194723"/>
              <a:gd name="connsiteY9" fmla="*/ 501900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4129 w 12194723"/>
              <a:gd name="connsiteY5" fmla="*/ 501900 h 6857999"/>
              <a:gd name="connsiteX6" fmla="*/ 506335 w 12194723"/>
              <a:gd name="connsiteY6" fmla="*/ 666613 h 6857999"/>
              <a:gd name="connsiteX7" fmla="*/ 1762276 w 12194723"/>
              <a:gd name="connsiteY7" fmla="*/ 675759 h 6857999"/>
              <a:gd name="connsiteX8" fmla="*/ 1788474 w 12194723"/>
              <a:gd name="connsiteY8" fmla="*/ 508608 h 6857999"/>
              <a:gd name="connsiteX9" fmla="*/ 504129 w 12194723"/>
              <a:gd name="connsiteY9" fmla="*/ 501900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06335 w 12194723"/>
              <a:gd name="connsiteY6" fmla="*/ 666613 h 6857999"/>
              <a:gd name="connsiteX7" fmla="*/ 1762276 w 12194723"/>
              <a:gd name="connsiteY7" fmla="*/ 675759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06335 w 12194723"/>
              <a:gd name="connsiteY6" fmla="*/ 666613 h 6857999"/>
              <a:gd name="connsiteX7" fmla="*/ 1762276 w 12194723"/>
              <a:gd name="connsiteY7" fmla="*/ 675759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06335 w 12194723"/>
              <a:gd name="connsiteY6" fmla="*/ 666613 h 6857999"/>
              <a:gd name="connsiteX7" fmla="*/ 1762276 w 12194723"/>
              <a:gd name="connsiteY7" fmla="*/ 675759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06335 w 12194723"/>
              <a:gd name="connsiteY6" fmla="*/ 666613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963833 w 12194723"/>
              <a:gd name="connsiteY8" fmla="*/ 506110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996313 w 12194723"/>
              <a:gd name="connsiteY8" fmla="*/ 486123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966332 w 12194723"/>
              <a:gd name="connsiteY8" fmla="*/ 381191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86445 w 12194723"/>
              <a:gd name="connsiteY8" fmla="*/ 558575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88944 w 12194723"/>
              <a:gd name="connsiteY8" fmla="*/ 506109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88944 w 12194723"/>
              <a:gd name="connsiteY8" fmla="*/ 503610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88944 w 12194723"/>
              <a:gd name="connsiteY8" fmla="*/ 503610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53965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71454 w 12194723"/>
              <a:gd name="connsiteY8" fmla="*/ 503609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71455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71456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71456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6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6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6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6 w 12194723"/>
              <a:gd name="connsiteY8" fmla="*/ 506108 h 6857999"/>
              <a:gd name="connsiteX9" fmla="*/ 508891 w 12194723"/>
              <a:gd name="connsiteY9" fmla="*/ 511425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7 w 12194723"/>
              <a:gd name="connsiteY8" fmla="*/ 513252 h 6857999"/>
              <a:gd name="connsiteX9" fmla="*/ 508891 w 12194723"/>
              <a:gd name="connsiteY9" fmla="*/ 511425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7 w 12194723"/>
              <a:gd name="connsiteY8" fmla="*/ 513252 h 6857999"/>
              <a:gd name="connsiteX9" fmla="*/ 508891 w 12194723"/>
              <a:gd name="connsiteY9" fmla="*/ 511425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7 w 12194723"/>
              <a:gd name="connsiteY8" fmla="*/ 513252 h 6857999"/>
              <a:gd name="connsiteX9" fmla="*/ 508891 w 12194723"/>
              <a:gd name="connsiteY9" fmla="*/ 511425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69076 w 12194723"/>
              <a:gd name="connsiteY8" fmla="*/ 508490 h 6857999"/>
              <a:gd name="connsiteX9" fmla="*/ 508891 w 12194723"/>
              <a:gd name="connsiteY9" fmla="*/ 511425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69076 w 12194723"/>
              <a:gd name="connsiteY8" fmla="*/ 508490 h 6857999"/>
              <a:gd name="connsiteX9" fmla="*/ 508891 w 12194723"/>
              <a:gd name="connsiteY9" fmla="*/ 511425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69076 w 12194723"/>
              <a:gd name="connsiteY8" fmla="*/ 508490 h 6857999"/>
              <a:gd name="connsiteX9" fmla="*/ 508891 w 12194723"/>
              <a:gd name="connsiteY9" fmla="*/ 511425 h 6857999"/>
              <a:gd name="connsiteX0" fmla="*/ 0 w 12194723"/>
              <a:gd name="connsiteY0" fmla="*/ 0 h 6857999"/>
              <a:gd name="connsiteX1" fmla="*/ 9108537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69076 w 12194723"/>
              <a:gd name="connsiteY8" fmla="*/ 508490 h 6857999"/>
              <a:gd name="connsiteX9" fmla="*/ 508891 w 12194723"/>
              <a:gd name="connsiteY9" fmla="*/ 511425 h 6857999"/>
              <a:gd name="connsiteX0" fmla="*/ 0 w 9160493"/>
              <a:gd name="connsiteY0" fmla="*/ 0 h 6857999"/>
              <a:gd name="connsiteX1" fmla="*/ 9108537 w 9160493"/>
              <a:gd name="connsiteY1" fmla="*/ 0 h 6857999"/>
              <a:gd name="connsiteX2" fmla="*/ 9160493 w 9160493"/>
              <a:gd name="connsiteY2" fmla="*/ 6857999 h 6857999"/>
              <a:gd name="connsiteX3" fmla="*/ 0 w 9160493"/>
              <a:gd name="connsiteY3" fmla="*/ 6857999 h 6857999"/>
              <a:gd name="connsiteX4" fmla="*/ 0 w 9160493"/>
              <a:gd name="connsiteY4" fmla="*/ 0 h 6857999"/>
              <a:gd name="connsiteX5" fmla="*/ 508891 w 9160493"/>
              <a:gd name="connsiteY5" fmla="*/ 511425 h 6857999"/>
              <a:gd name="connsiteX6" fmla="*/ 511097 w 9160493"/>
              <a:gd name="connsiteY6" fmla="*/ 583270 h 6857999"/>
              <a:gd name="connsiteX7" fmla="*/ 1774181 w 9160493"/>
              <a:gd name="connsiteY7" fmla="*/ 585272 h 6857999"/>
              <a:gd name="connsiteX8" fmla="*/ 1769076 w 9160493"/>
              <a:gd name="connsiteY8" fmla="*/ 508490 h 6857999"/>
              <a:gd name="connsiteX9" fmla="*/ 508891 w 9160493"/>
              <a:gd name="connsiteY9" fmla="*/ 511425 h 6857999"/>
              <a:gd name="connsiteX0" fmla="*/ 0 w 9160493"/>
              <a:gd name="connsiteY0" fmla="*/ 0 h 6857999"/>
              <a:gd name="connsiteX1" fmla="*/ 9151400 w 9160493"/>
              <a:gd name="connsiteY1" fmla="*/ 0 h 6857999"/>
              <a:gd name="connsiteX2" fmla="*/ 9160493 w 9160493"/>
              <a:gd name="connsiteY2" fmla="*/ 6857999 h 6857999"/>
              <a:gd name="connsiteX3" fmla="*/ 0 w 9160493"/>
              <a:gd name="connsiteY3" fmla="*/ 6857999 h 6857999"/>
              <a:gd name="connsiteX4" fmla="*/ 0 w 9160493"/>
              <a:gd name="connsiteY4" fmla="*/ 0 h 6857999"/>
              <a:gd name="connsiteX5" fmla="*/ 508891 w 9160493"/>
              <a:gd name="connsiteY5" fmla="*/ 511425 h 6857999"/>
              <a:gd name="connsiteX6" fmla="*/ 511097 w 9160493"/>
              <a:gd name="connsiteY6" fmla="*/ 583270 h 6857999"/>
              <a:gd name="connsiteX7" fmla="*/ 1774181 w 9160493"/>
              <a:gd name="connsiteY7" fmla="*/ 585272 h 6857999"/>
              <a:gd name="connsiteX8" fmla="*/ 1769076 w 9160493"/>
              <a:gd name="connsiteY8" fmla="*/ 508490 h 6857999"/>
              <a:gd name="connsiteX9" fmla="*/ 508891 w 9160493"/>
              <a:gd name="connsiteY9" fmla="*/ 511425 h 6857999"/>
              <a:gd name="connsiteX0" fmla="*/ 0 w 9154778"/>
              <a:gd name="connsiteY0" fmla="*/ 0 h 6857999"/>
              <a:gd name="connsiteX1" fmla="*/ 9151400 w 9154778"/>
              <a:gd name="connsiteY1" fmla="*/ 0 h 6857999"/>
              <a:gd name="connsiteX2" fmla="*/ 9154778 w 9154778"/>
              <a:gd name="connsiteY2" fmla="*/ 6857999 h 6857999"/>
              <a:gd name="connsiteX3" fmla="*/ 0 w 9154778"/>
              <a:gd name="connsiteY3" fmla="*/ 6857999 h 6857999"/>
              <a:gd name="connsiteX4" fmla="*/ 0 w 9154778"/>
              <a:gd name="connsiteY4" fmla="*/ 0 h 6857999"/>
              <a:gd name="connsiteX5" fmla="*/ 508891 w 9154778"/>
              <a:gd name="connsiteY5" fmla="*/ 511425 h 6857999"/>
              <a:gd name="connsiteX6" fmla="*/ 511097 w 9154778"/>
              <a:gd name="connsiteY6" fmla="*/ 583270 h 6857999"/>
              <a:gd name="connsiteX7" fmla="*/ 1774181 w 9154778"/>
              <a:gd name="connsiteY7" fmla="*/ 585272 h 6857999"/>
              <a:gd name="connsiteX8" fmla="*/ 1769076 w 9154778"/>
              <a:gd name="connsiteY8" fmla="*/ 508490 h 6857999"/>
              <a:gd name="connsiteX9" fmla="*/ 508891 w 9154778"/>
              <a:gd name="connsiteY9" fmla="*/ 511425 h 6857999"/>
              <a:gd name="connsiteX0" fmla="*/ 0 w 9154778"/>
              <a:gd name="connsiteY0" fmla="*/ 0 h 6857999"/>
              <a:gd name="connsiteX1" fmla="*/ 9151400 w 9154778"/>
              <a:gd name="connsiteY1" fmla="*/ 0 h 6857999"/>
              <a:gd name="connsiteX2" fmla="*/ 9154778 w 9154778"/>
              <a:gd name="connsiteY2" fmla="*/ 6857999 h 6857999"/>
              <a:gd name="connsiteX3" fmla="*/ 0 w 9154778"/>
              <a:gd name="connsiteY3" fmla="*/ 6857999 h 6857999"/>
              <a:gd name="connsiteX4" fmla="*/ 0 w 9154778"/>
              <a:gd name="connsiteY4" fmla="*/ 0 h 6857999"/>
              <a:gd name="connsiteX5" fmla="*/ 508891 w 9154778"/>
              <a:gd name="connsiteY5" fmla="*/ 511425 h 6857999"/>
              <a:gd name="connsiteX6" fmla="*/ 511097 w 9154778"/>
              <a:gd name="connsiteY6" fmla="*/ 583270 h 6857999"/>
              <a:gd name="connsiteX7" fmla="*/ 1774181 w 9154778"/>
              <a:gd name="connsiteY7" fmla="*/ 585272 h 6857999"/>
              <a:gd name="connsiteX8" fmla="*/ 1769076 w 9154778"/>
              <a:gd name="connsiteY8" fmla="*/ 508490 h 6857999"/>
              <a:gd name="connsiteX9" fmla="*/ 508891 w 9154778"/>
              <a:gd name="connsiteY9" fmla="*/ 51142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54778" h="6857999">
                <a:moveTo>
                  <a:pt x="0" y="0"/>
                </a:moveTo>
                <a:lnTo>
                  <a:pt x="9151400" y="0"/>
                </a:lnTo>
                <a:lnTo>
                  <a:pt x="9154778" y="6857999"/>
                </a:lnTo>
                <a:lnTo>
                  <a:pt x="0" y="6857999"/>
                </a:lnTo>
                <a:lnTo>
                  <a:pt x="0" y="0"/>
                </a:lnTo>
                <a:close/>
                <a:moveTo>
                  <a:pt x="508891" y="511425"/>
                </a:moveTo>
                <a:cubicBezTo>
                  <a:pt x="509626" y="566329"/>
                  <a:pt x="510362" y="528366"/>
                  <a:pt x="511097" y="583270"/>
                </a:cubicBezTo>
                <a:lnTo>
                  <a:pt x="1774181" y="585272"/>
                </a:lnTo>
                <a:cubicBezTo>
                  <a:pt x="1771177" y="584735"/>
                  <a:pt x="1768022" y="508891"/>
                  <a:pt x="1769076" y="508490"/>
                </a:cubicBezTo>
                <a:cubicBezTo>
                  <a:pt x="1770130" y="508089"/>
                  <a:pt x="928953" y="510447"/>
                  <a:pt x="508891" y="511425"/>
                </a:cubicBezTo>
                <a:close/>
              </a:path>
            </a:pathLst>
          </a:custGeom>
          <a:noFill/>
          <a:ln w="3175" algn="ctr">
            <a:noFill/>
            <a:miter lim="800000"/>
            <a:headEnd/>
            <a:tailEnd/>
          </a:ln>
        </p:spPr>
        <p:txBody>
          <a:bodyPr/>
          <a:lstStyle>
            <a:lvl1pPr>
              <a:defRPr sz="2133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4545" y="728663"/>
            <a:ext cx="8134630" cy="755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sz="2400" b="0" kern="1200" cap="none" baseline="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spcBef>
                <a:spcPct val="0"/>
              </a:spcBef>
              <a:buNone/>
            </a:pPr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04826" y="1557338"/>
            <a:ext cx="3922712" cy="4694237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dirty="0" smtClean="0"/>
            </a:lvl1pPr>
            <a:lvl2pPr marL="230400" indent="-230400">
              <a:defRPr lang="en-GB" dirty="0" smtClean="0"/>
            </a:lvl2pPr>
            <a:lvl3pPr marL="403200" indent="-201600">
              <a:defRPr lang="en-GB" dirty="0" smtClean="0"/>
            </a:lvl3pPr>
            <a:lvl4pPr marL="633600" indent="-230400">
              <a:defRPr lang="en-GB" dirty="0" smtClean="0"/>
            </a:lvl4pPr>
            <a:lvl5pPr marL="835200" indent="-201600">
              <a:defRPr lang="en-GB" dirty="0" smtClean="0"/>
            </a:lvl5pPr>
            <a:lvl6pPr marL="986400" indent="-151200">
              <a:defRPr lang="en-GB" dirty="0" smtClean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7584" y="6478119"/>
            <a:ext cx="266673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3687" y="6478119"/>
            <a:ext cx="1080000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dirty="0"/>
              <a:t>Date Month 2016</a:t>
            </a:r>
          </a:p>
        </p:txBody>
      </p:sp>
      <p:sp>
        <p:nvSpPr>
          <p:cNvPr id="1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23673" y="6478119"/>
            <a:ext cx="3300663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76799103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ig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4826" y="728663"/>
            <a:ext cx="8134350" cy="755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noProof="0" dirty="0" smtClean="0"/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1"/>
          </p:nvPr>
        </p:nvSpPr>
        <p:spPr>
          <a:xfrm>
            <a:off x="504826" y="1557338"/>
            <a:ext cx="8134350" cy="4694237"/>
          </a:xfrm>
        </p:spPr>
        <p:txBody>
          <a:bodyPr/>
          <a:lstStyle>
            <a:lvl1pPr marL="0" indent="0" defTabSz="268288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176400" indent="-176400" defTabSz="268288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 sz="1400"/>
            </a:lvl2pPr>
            <a:lvl3pPr marL="302400" indent="-151200" defTabSz="268288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400"/>
            </a:lvl3pPr>
            <a:lvl4pPr marL="478800" indent="-176400" defTabSz="268288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400"/>
            </a:lvl4pPr>
            <a:lvl5pPr marL="630000" indent="-151200" defTabSz="268288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5pPr>
            <a:lvl6pPr marL="763200" indent="-133200" defTabSz="268288">
              <a:lnSpc>
                <a:spcPct val="140000"/>
              </a:lnSpc>
              <a:spcAft>
                <a:spcPts val="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05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7584" y="6478119"/>
            <a:ext cx="266673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3687" y="6478119"/>
            <a:ext cx="1080000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dirty="0"/>
              <a:t>Date Month 2016</a:t>
            </a:r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23673" y="6478119"/>
            <a:ext cx="3300663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/>
              <a:t>Footer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728663"/>
            <a:ext cx="8132199" cy="755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2400" b="0" kern="1200" cap="none" baseline="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spcBef>
                <a:spcPct val="0"/>
              </a:spcBef>
              <a:buNone/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14"/>
          <p:cNvSpPr>
            <a:spLocks noGrp="1"/>
          </p:cNvSpPr>
          <p:nvPr>
            <p:ph sz="quarter" idx="13"/>
          </p:nvPr>
        </p:nvSpPr>
        <p:spPr>
          <a:xfrm>
            <a:off x="4716463" y="1557339"/>
            <a:ext cx="3922712" cy="469423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dirty="0" smtClean="0"/>
            </a:lvl1pPr>
            <a:lvl2pPr marL="230400" indent="-230400">
              <a:defRPr lang="en-GB" dirty="0" smtClean="0"/>
            </a:lvl2pPr>
            <a:lvl3pPr marL="403200" indent="-201600">
              <a:defRPr lang="en-GB" dirty="0" smtClean="0"/>
            </a:lvl3pPr>
            <a:lvl4pPr marL="633600" indent="-230400">
              <a:defRPr lang="en-GB" dirty="0" smtClean="0"/>
            </a:lvl4pPr>
            <a:lvl5pPr marL="835200" indent="-201600">
              <a:defRPr lang="en-GB" dirty="0" smtClean="0"/>
            </a:lvl5pPr>
            <a:lvl6pPr marL="986400" indent="-151200">
              <a:defRPr lang="en-GB" dirty="0" smtClean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504825" y="1557338"/>
            <a:ext cx="3922713" cy="4694237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dirty="0" smtClean="0"/>
            </a:lvl1pPr>
            <a:lvl2pPr marL="230400" indent="-230400">
              <a:defRPr lang="en-GB" dirty="0" smtClean="0"/>
            </a:lvl2pPr>
            <a:lvl3pPr marL="403200" indent="-201600">
              <a:defRPr lang="en-GB" dirty="0" smtClean="0"/>
            </a:lvl3pPr>
            <a:lvl4pPr marL="633600" indent="-230400">
              <a:defRPr lang="en-GB" dirty="0" smtClean="0"/>
            </a:lvl4pPr>
            <a:lvl5pPr marL="835200" indent="-201600">
              <a:defRPr lang="en-GB" dirty="0" smtClean="0"/>
            </a:lvl5pPr>
            <a:lvl6pPr marL="986400" indent="-151200">
              <a:defRPr lang="en-GB" dirty="0" smtClean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7584" y="6478119"/>
            <a:ext cx="266673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3687" y="6478119"/>
            <a:ext cx="1080000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dirty="0"/>
              <a:t>Date Month 2016</a:t>
            </a: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23673" y="6478119"/>
            <a:ext cx="3300663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/>
              <a:t>Footer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Hig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4826" y="728663"/>
            <a:ext cx="8134350" cy="755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dirty="0" smtClean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14"/>
          <p:cNvSpPr>
            <a:spLocks noGrp="1"/>
          </p:cNvSpPr>
          <p:nvPr>
            <p:ph sz="quarter" idx="13"/>
          </p:nvPr>
        </p:nvSpPr>
        <p:spPr>
          <a:xfrm>
            <a:off x="4716463" y="1557338"/>
            <a:ext cx="3922712" cy="4694237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1400" dirty="0" smtClean="0"/>
            </a:lvl1pPr>
            <a:lvl2pPr marL="176400" indent="-176400">
              <a:defRPr lang="en-US" sz="1400" dirty="0" smtClean="0"/>
            </a:lvl2pPr>
            <a:lvl3pPr marL="367200" indent="-151200">
              <a:defRPr lang="en-US" sz="1400" dirty="0" smtClean="0"/>
            </a:lvl3pPr>
            <a:lvl4pPr marL="586800" indent="-176400">
              <a:defRPr lang="en-US" sz="1400" dirty="0" smtClean="0"/>
            </a:lvl4pPr>
            <a:lvl5pPr marL="738000" indent="-151200">
              <a:defRPr lang="en-US" sz="1200" dirty="0" smtClean="0"/>
            </a:lvl5pPr>
            <a:lvl6pPr marL="878400" indent="-140400">
              <a:defRPr lang="en-US" sz="1100" dirty="0" smtClean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504825" y="1557338"/>
            <a:ext cx="3922714" cy="4694237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sz="1400" dirty="0" smtClean="0"/>
            </a:lvl1pPr>
            <a:lvl2pPr marL="176400" indent="-176400">
              <a:defRPr lang="en-GB" sz="1400" dirty="0" smtClean="0"/>
            </a:lvl2pPr>
            <a:lvl3pPr marL="367200" indent="-151200">
              <a:defRPr lang="en-GB" sz="1400" dirty="0" smtClean="0"/>
            </a:lvl3pPr>
            <a:lvl4pPr marL="586800" indent="-176400">
              <a:defRPr lang="en-GB" sz="1400" dirty="0" smtClean="0"/>
            </a:lvl4pPr>
            <a:lvl5pPr marL="738000" indent="-151200">
              <a:defRPr lang="en-GB" sz="1200" dirty="0" smtClean="0"/>
            </a:lvl5pPr>
            <a:lvl6pPr marL="878400" indent="-140400">
              <a:defRPr lang="en-GB" sz="1100" dirty="0" smtClean="0"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7584" y="6478119"/>
            <a:ext cx="266673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3687" y="6478119"/>
            <a:ext cx="1080000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dirty="0"/>
              <a:t>Date Month 2016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23673" y="6478119"/>
            <a:ext cx="3300663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/>
              <a:t>Footer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556950"/>
            <a:ext cx="8134350" cy="46944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728663"/>
            <a:ext cx="8134351" cy="7556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8" name="Rectangle 67" descr="&lt;Shell Yellow Bar&gt;" title="&lt;Shell Yellow Bar&gt;"/>
          <p:cNvSpPr/>
          <p:nvPr/>
        </p:nvSpPr>
        <p:spPr bwMode="gray">
          <a:xfrm>
            <a:off x="508010" y="508000"/>
            <a:ext cx="1269984" cy="7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9" name="Text Box 11" descr="&lt;COMPANY_NAME&gt;" title="&lt;COMPANY_NAME&gt;"/>
          <p:cNvSpPr txBox="1">
            <a:spLocks noChangeArrowheads="1"/>
          </p:cNvSpPr>
          <p:nvPr/>
        </p:nvSpPr>
        <p:spPr bwMode="auto">
          <a:xfrm>
            <a:off x="507889" y="6478119"/>
            <a:ext cx="2285554" cy="2377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00" dirty="0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</a:t>
            </a:r>
          </a:p>
        </p:txBody>
      </p:sp>
      <p:sp>
        <p:nvSpPr>
          <p:cNvPr id="70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7584" y="6478119"/>
            <a:ext cx="266673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1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3687" y="6478119"/>
            <a:ext cx="1080000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 dirty="0"/>
              <a:t>Date Month 2016</a:t>
            </a:r>
          </a:p>
        </p:txBody>
      </p:sp>
      <p:sp>
        <p:nvSpPr>
          <p:cNvPr id="7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23673" y="6478119"/>
            <a:ext cx="3300663" cy="2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/>
              <a:t>Footer</a:t>
            </a:r>
          </a:p>
        </p:txBody>
      </p:sp>
      <p:sp>
        <p:nvSpPr>
          <p:cNvPr id="9" name="TextBox 8" descr="CONFIDENTIAL_TAG_0xFFEE"/>
          <p:cNvSpPr txBox="1"/>
          <p:nvPr/>
        </p:nvSpPr>
        <p:spPr bwMode="auto">
          <a:xfrm>
            <a:off x="6156796" y="6480471"/>
            <a:ext cx="1079500" cy="1692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glow>
              <a:srgbClr val="000000"/>
            </a:glow>
          </a:effectLst>
        </p:spPr>
        <p:txBody>
          <a:bodyPr vert="horz" wrap="square" lIns="0" tIns="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Futura Medium" pitchFamily="2" charset="0"/>
                <a:ea typeface="+mn-ea"/>
                <a:cs typeface="+mn-cs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5" r:id="rId2"/>
    <p:sldLayoutId id="2147483696" r:id="rId3"/>
    <p:sldLayoutId id="2147483697" r:id="rId4"/>
    <p:sldLayoutId id="2147483693" r:id="rId5"/>
    <p:sldLayoutId id="2147483699" r:id="rId6"/>
    <p:sldLayoutId id="2147483691" r:id="rId7"/>
    <p:sldLayoutId id="2147483667" r:id="rId8"/>
    <p:sldLayoutId id="2147483692" r:id="rId9"/>
    <p:sldLayoutId id="2147483694" r:id="rId10"/>
    <p:sldLayoutId id="2147483680" r:id="rId11"/>
    <p:sldLayoutId id="2147483698" r:id="rId12"/>
    <p:sldLayoutId id="2147483678" r:id="rId13"/>
    <p:sldLayoutId id="2147483700" r:id="rId14"/>
    <p:sldLayoutId id="2147483681" r:id="rId15"/>
    <p:sldLayoutId id="2147483682" r:id="rId16"/>
    <p:sldLayoutId id="2147483683" r:id="rId17"/>
    <p:sldLayoutId id="2147483689" r:id="rId18"/>
    <p:sldLayoutId id="2147483701" r:id="rId19"/>
    <p:sldLayoutId id="2147483690" r:id="rId20"/>
    <p:sldLayoutId id="2147483679" r:id="rId21"/>
  </p:sldLayoutIdLst>
  <p:transition>
    <p:fade/>
  </p:transition>
  <p:hf hdr="0"/>
  <p:txStyles>
    <p:titleStyle>
      <a:lvl1pPr algn="l" defTabSz="914400" rtl="0" eaLnBrk="1" latinLnBrk="0" hangingPunct="1">
        <a:spcBef>
          <a:spcPct val="0"/>
        </a:spcBef>
        <a:buNone/>
        <a:defRPr lang="en-GB" sz="2400" b="0" kern="1200" cap="none" baseline="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26828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accent2"/>
        </a:buClr>
        <a:buSzPct val="85000"/>
        <a:buFont typeface="Wingdings" pitchFamily="2" charset="2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30400" algn="l" defTabSz="26828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accent2"/>
        </a:buClr>
        <a:buSzPct val="85000"/>
        <a:buFont typeface="Wingdings" pitchFamily="2" charset="2"/>
        <a:buChar char="n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403200" indent="-201600" algn="l" defTabSz="26828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33600" indent="-230400" algn="l" defTabSz="26828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35200" indent="-201600" algn="l" defTabSz="26828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986400" indent="-151200" algn="l" defTabSz="26828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8" userDrawn="1">
          <p15:clr>
            <a:srgbClr val="F26B43"/>
          </p15:clr>
        </p15:guide>
        <p15:guide id="3" pos="2880" userDrawn="1">
          <p15:clr>
            <a:srgbClr val="F26B43"/>
          </p15:clr>
        </p15:guide>
        <p15:guide id="4" pos="5442" userDrawn="1">
          <p15:clr>
            <a:srgbClr val="F26B43"/>
          </p15:clr>
        </p15:guide>
        <p15:guide id="5" orient="horz" pos="323" userDrawn="1">
          <p15:clr>
            <a:srgbClr val="F26B43"/>
          </p15:clr>
        </p15:guide>
        <p15:guide id="6" orient="horz" pos="368" userDrawn="1">
          <p15:clr>
            <a:srgbClr val="F26B43"/>
          </p15:clr>
        </p15:guide>
        <p15:guide id="7" orient="horz" pos="459" userDrawn="1">
          <p15:clr>
            <a:srgbClr val="F26B43"/>
          </p15:clr>
        </p15:guide>
        <p15:guide id="8" orient="horz" pos="935" userDrawn="1">
          <p15:clr>
            <a:srgbClr val="F26B43"/>
          </p15:clr>
        </p15:guide>
        <p15:guide id="9" orient="horz" pos="981" userDrawn="1">
          <p15:clr>
            <a:srgbClr val="F26B43"/>
          </p15:clr>
        </p15:guide>
        <p15:guide id="10" orient="horz" pos="3938" userDrawn="1">
          <p15:clr>
            <a:srgbClr val="F26B43"/>
          </p15:clr>
        </p15:guide>
        <p15:guide id="11" orient="horz" pos="4078" userDrawn="1">
          <p15:clr>
            <a:srgbClr val="F26B43"/>
          </p15:clr>
        </p15:guide>
        <p15:guide id="12" orient="horz" pos="4229" userDrawn="1">
          <p15:clr>
            <a:srgbClr val="F26B43"/>
          </p15:clr>
        </p15:guide>
        <p15:guide id="13" pos="1111" userDrawn="1">
          <p15:clr>
            <a:srgbClr val="F26B43"/>
          </p15:clr>
        </p15:guide>
        <p15:guide id="14" pos="2971" userDrawn="1">
          <p15:clr>
            <a:srgbClr val="F26B43"/>
          </p15:clr>
        </p15:guide>
        <p15:guide id="15" pos="2789" userDrawn="1">
          <p15:clr>
            <a:srgbClr val="F26B43"/>
          </p15:clr>
        </p15:guide>
        <p15:guide id="16" orient="horz" pos="43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658690"/>
              </p:ext>
            </p:extLst>
          </p:nvPr>
        </p:nvGraphicFramePr>
        <p:xfrm>
          <a:off x="-19050" y="482221"/>
          <a:ext cx="9163050" cy="59102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marL="121285" marR="332105">
                        <a:lnSpc>
                          <a:spcPct val="100000"/>
                        </a:lnSpc>
                      </a:pP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21285" marR="276225" algn="ctr">
                        <a:lnSpc>
                          <a:spcPct val="100000"/>
                        </a:lnSpc>
                      </a:pPr>
                      <a:r>
                        <a:rPr lang="en-US" sz="600" b="1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CHEMICAL RESISTANT</a:t>
                      </a:r>
                    </a:p>
                    <a:p>
                      <a:pPr marL="121285" marR="276225" algn="ctr">
                        <a:lnSpc>
                          <a:spcPct val="100000"/>
                        </a:lnSpc>
                      </a:pPr>
                      <a:r>
                        <a:rPr lang="en-US" sz="600" b="1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And</a:t>
                      </a:r>
                    </a:p>
                    <a:p>
                      <a:pPr marL="121285" marR="276225" algn="ctr">
                        <a:lnSpc>
                          <a:spcPct val="100000"/>
                        </a:lnSpc>
                      </a:pPr>
                      <a:r>
                        <a:rPr lang="en-US" sz="600" b="1" dirty="0">
                          <a:solidFill>
                            <a:schemeClr val="bg1"/>
                          </a:solidFill>
                          <a:latin typeface="+mn-lt"/>
                          <a:cs typeface="Calibri"/>
                        </a:rPr>
                        <a:t>CATERING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21920" marR="276225" algn="ctr">
                        <a:lnSpc>
                          <a:spcPct val="100000"/>
                        </a:lnSpc>
                      </a:pPr>
                      <a:r>
                        <a:rPr lang="en-US" sz="6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CHEMICAL</a:t>
                      </a:r>
                      <a:r>
                        <a:rPr lang="en-US" sz="600" b="1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RESISTANT </a:t>
                      </a:r>
                      <a:endParaRPr sz="6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21920" marR="198755" algn="ctr">
                        <a:lnSpc>
                          <a:spcPct val="100000"/>
                        </a:lnSpc>
                      </a:pPr>
                      <a:r>
                        <a:rPr lang="en-US" sz="6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LIGHT</a:t>
                      </a:r>
                      <a:r>
                        <a:rPr lang="en-US" sz="600" b="1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DUTY</a:t>
                      </a:r>
                      <a:endParaRPr sz="6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21920" marR="142240" algn="ctr">
                        <a:lnSpc>
                          <a:spcPct val="100000"/>
                        </a:lnSpc>
                      </a:pPr>
                      <a:r>
                        <a:rPr lang="en-US" sz="6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MEDIUM</a:t>
                      </a:r>
                      <a:r>
                        <a:rPr lang="en-US" sz="600" b="1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DUTY</a:t>
                      </a:r>
                      <a:endParaRPr sz="6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21920" marR="14224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IMPACT RESISTANT</a:t>
                      </a:r>
                    </a:p>
                    <a:p>
                      <a:pPr marL="121920" marR="14224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HEAVY</a:t>
                      </a:r>
                    </a:p>
                    <a:p>
                      <a:pPr marL="121920" marR="14224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</a:rPr>
                        <a:t>DUTY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22555" marR="309245" algn="ctr">
                        <a:lnSpc>
                          <a:spcPct val="100000"/>
                        </a:lnSpc>
                      </a:pPr>
                      <a:r>
                        <a:rPr lang="en-US" sz="6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ABRASION</a:t>
                      </a:r>
                      <a:r>
                        <a:rPr lang="en-US" sz="600" b="1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6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RESISTANT MEDIUM DUTY</a:t>
                      </a:r>
                    </a:p>
                    <a:p>
                      <a:pPr marL="122555" marR="309245" algn="ctr">
                        <a:lnSpc>
                          <a:spcPct val="100000"/>
                        </a:lnSpc>
                      </a:pPr>
                      <a:endParaRPr sz="6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22555" marR="275590" algn="ctr">
                        <a:lnSpc>
                          <a:spcPct val="100000"/>
                        </a:lnSpc>
                      </a:pPr>
                      <a:r>
                        <a:rPr lang="en-US" sz="6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HEAT</a:t>
                      </a:r>
                      <a:r>
                        <a:rPr lang="en-US" sz="600" b="1" baseline="0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 RESISTANT</a:t>
                      </a:r>
                      <a:endParaRPr sz="6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22555" marR="322580" algn="ctr">
                        <a:lnSpc>
                          <a:spcPct val="100000"/>
                        </a:lnSpc>
                      </a:pPr>
                      <a:r>
                        <a:rPr lang="en-US" sz="6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ELECTRICAL</a:t>
                      </a:r>
                      <a:endParaRPr sz="6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22555" marR="322580" algn="ctr">
                        <a:lnSpc>
                          <a:spcPct val="100000"/>
                        </a:lnSpc>
                      </a:pPr>
                      <a:r>
                        <a:rPr lang="en-US" sz="6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THEMALLY INSULATED</a:t>
                      </a:r>
                      <a:endParaRPr sz="6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22555" marR="322580" algn="ctr">
                        <a:lnSpc>
                          <a:spcPct val="100000"/>
                        </a:lnSpc>
                      </a:pPr>
                      <a:r>
                        <a:rPr lang="en-US" sz="6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CUT RESISTANT</a:t>
                      </a:r>
                    </a:p>
                    <a:p>
                      <a:pPr marL="122555" marR="322580" algn="ctr">
                        <a:lnSpc>
                          <a:spcPct val="100000"/>
                        </a:lnSpc>
                      </a:pPr>
                      <a:r>
                        <a:rPr lang="en-US" sz="6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BUTCHER GLOVE</a:t>
                      </a:r>
                      <a:endParaRPr sz="6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22555" marR="322580" algn="ctr">
                        <a:lnSpc>
                          <a:spcPct val="100000"/>
                        </a:lnSpc>
                      </a:pPr>
                      <a:r>
                        <a:rPr lang="en-US" sz="6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CUT</a:t>
                      </a:r>
                    </a:p>
                    <a:p>
                      <a:pPr marL="122555" marR="322580" algn="ctr">
                        <a:lnSpc>
                          <a:spcPct val="100000"/>
                        </a:lnSpc>
                      </a:pPr>
                      <a:r>
                        <a:rPr lang="en-US" sz="6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RESISTANT</a:t>
                      </a:r>
                    </a:p>
                    <a:p>
                      <a:pPr marL="122555" marR="322580" algn="ctr">
                        <a:lnSpc>
                          <a:spcPct val="100000"/>
                        </a:lnSpc>
                      </a:pPr>
                      <a:r>
                        <a:rPr lang="en-US" sz="6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KEVLAR</a:t>
                      </a:r>
                      <a:endParaRPr sz="6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569">
                <a:tc>
                  <a:txBody>
                    <a:bodyPr/>
                    <a:lstStyle/>
                    <a:p>
                      <a:pPr marL="121285" marR="332105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Ap</a:t>
                      </a:r>
                      <a:r>
                        <a:rPr kumimoji="0" lang="en-US" sz="900" b="1" i="0" u="none" strike="noStrike" kern="0" cap="none" spc="5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p</a:t>
                      </a:r>
                      <a:r>
                        <a:rPr kumimoji="0" lang="en-US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l</a:t>
                      </a:r>
                      <a:r>
                        <a:rPr kumimoji="0" lang="en-US" sz="900" b="1" i="0" u="none" strike="noStrike" kern="0" cap="none" spc="5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i</a:t>
                      </a:r>
                      <a:r>
                        <a:rPr kumimoji="0" lang="en-US" sz="900" b="1" i="0" u="none" strike="noStrike" kern="0" cap="none" spc="-15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c</a:t>
                      </a:r>
                      <a:r>
                        <a:rPr kumimoji="0" lang="en-US" sz="900" b="1" i="0" u="none" strike="noStrike" kern="0" cap="none" spc="-1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a</a:t>
                      </a:r>
                      <a:r>
                        <a:rPr kumimoji="0" lang="en-US" sz="9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tio</a:t>
                      </a:r>
                      <a:r>
                        <a:rPr kumimoji="0" lang="en-US" sz="900" b="1" i="0" u="none" strike="noStrike" kern="0" cap="none" spc="5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Calibri"/>
                        </a:rPr>
                        <a:t>n</a:t>
                      </a:r>
                      <a:endParaRPr kumimoji="0" lang="en-US" sz="9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Calibri"/>
                      </a:endParaRPr>
                    </a:p>
                    <a:p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sz="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519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Delic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reci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</a:t>
                      </a:r>
                      <a:endParaRPr sz="9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171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ht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Han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dli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ng</a:t>
                      </a:r>
                      <a:endParaRPr sz="9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3546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Medium Handling</a:t>
                      </a:r>
                      <a:endParaRPr sz="9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779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Catering work/Food handling</a:t>
                      </a:r>
                      <a:endParaRPr sz="9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3546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Rigging</a:t>
                      </a:r>
                      <a:endParaRPr sz="9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3546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lang="en-US"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Heavy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Han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dli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ng</a:t>
                      </a:r>
                      <a:endParaRPr sz="9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537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ng W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ool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9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100" b="1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9537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nd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ng</a:t>
                      </a:r>
                      <a:endParaRPr sz="9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320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 C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io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9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100" b="1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9537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Ri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sk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Cut</a:t>
                      </a:r>
                      <a:r>
                        <a:rPr sz="9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lic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Hand</a:t>
                      </a:r>
                      <a:endParaRPr sz="9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100" b="1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3545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ng</a:t>
                      </a:r>
                      <a:endParaRPr sz="9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100" b="1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100" b="1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2519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M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9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100" b="1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8779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Ha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us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nce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9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100" b="1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08779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ove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Gri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i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Oil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io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ns</a:t>
                      </a:r>
                      <a:endParaRPr sz="9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 b="1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100" b="1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9537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lec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ric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 W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Gl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ng</a:t>
                      </a:r>
                      <a:endParaRPr sz="9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100" b="1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3545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ol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io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ns</a:t>
                      </a:r>
                      <a:endParaRPr sz="9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89764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ng/H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9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900" b="1" spc="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</a:t>
                      </a:r>
                      <a:endParaRPr sz="9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sz="1100" b="1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488164" y="384448"/>
            <a:ext cx="2641374" cy="454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069" marR="9069" indent="389524" defTabSz="652986"/>
            <a:endParaRPr sz="20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24250" y="5771697"/>
            <a:ext cx="1723118" cy="6449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069" defTabSz="652986"/>
            <a:endParaRPr sz="6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201182" y="5771697"/>
            <a:ext cx="1889579" cy="64497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069" defTabSz="652986"/>
            <a:endParaRPr sz="6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321084" y="5771697"/>
            <a:ext cx="1245054" cy="77560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069" defTabSz="652986"/>
            <a:endParaRPr sz="6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681073" y="5771698"/>
            <a:ext cx="1124404" cy="38372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069" defTabSz="652986"/>
            <a:endParaRPr sz="6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971302" y="5781495"/>
            <a:ext cx="1577068" cy="64543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069" defTabSz="652986"/>
            <a:endParaRPr sz="600" dirty="0">
              <a:solidFill>
                <a:prstClr val="black"/>
              </a:solidFill>
              <a:cs typeface="Calibri"/>
            </a:endParaRPr>
          </a:p>
        </p:txBody>
      </p:sp>
      <p:pic>
        <p:nvPicPr>
          <p:cNvPr id="77" name="yui_3_5_1_2_1438022795737_622" descr="http://www.use-enco.com/ProductImages/9525653-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09" y="1101086"/>
            <a:ext cx="489522" cy="50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yui_3_5_1_2_1438024985923_747" descr="http://serviguantes.com/Imagenes/Productos/Grandes/GN37185T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715" y="1101086"/>
            <a:ext cx="510934" cy="51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yui_3_5_1_1_1438027421040_1133" descr="https://sp.yimg.com/ib/th?id=JN.vy%2bG6nau3ijWs1cgUPUrWg&amp;pid=15.1&amp;P=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46" y="1115110"/>
            <a:ext cx="431342" cy="56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yui_3_5_1_2_1438627090099_614" descr="https://sp.yimg.com/ib/th?id=JN.K4kfkOk6M1ccNvvOx3dxHQ&amp;pid=15.1&amp;P=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172" y="1150668"/>
            <a:ext cx="506717" cy="49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yui_3_5_1_2_1438626990007_798" descr="http://dezndt9i6z9ef.cloudfront.net/catalog/product/cache/6/image/9df78eab33525d08d6e5fb8d27136e95/m/g/mg05_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871" y="1137784"/>
            <a:ext cx="504874" cy="54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819" y="1137928"/>
            <a:ext cx="461068" cy="45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899" y="1093473"/>
            <a:ext cx="222579" cy="51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477" y="1128105"/>
            <a:ext cx="609288" cy="53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6867" y="1124887"/>
            <a:ext cx="505632" cy="56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372" y="1081137"/>
            <a:ext cx="524536" cy="67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88164" y="112889"/>
            <a:ext cx="2077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prstClr val="black"/>
                </a:solidFill>
                <a:latin typeface="Arial" charset="0"/>
                <a:cs typeface="Arial" charset="0"/>
              </a:rPr>
              <a:t>Glove Matrix**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54" y="1081137"/>
            <a:ext cx="55165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83" y="6540954"/>
            <a:ext cx="91170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prstClr val="black"/>
                </a:solidFill>
                <a:latin typeface="Arial" charset="0"/>
                <a:cs typeface="Arial" charset="0"/>
              </a:rPr>
              <a:t>**</a:t>
            </a:r>
            <a:r>
              <a:rPr lang="en-US" sz="1100" b="1" dirty="0">
                <a:solidFill>
                  <a:prstClr val="black"/>
                </a:solidFill>
                <a:latin typeface="Arial" charset="0"/>
                <a:cs typeface="Arial" charset="0"/>
              </a:rPr>
              <a:t>Shell is not promoting a particular brand or manufacturer of gloves, we are promoting the proper type of glove for the identified task.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4" y="0"/>
            <a:ext cx="461006" cy="441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372" y="-8304"/>
            <a:ext cx="499136" cy="47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18420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hell WizKit V3_Template_4by3_06July2016">
  <a:themeElements>
    <a:clrScheme name="Shell Colour Palette">
      <a:dk1>
        <a:srgbClr val="595959"/>
      </a:dk1>
      <a:lt1>
        <a:srgbClr val="FFFFFF"/>
      </a:lt1>
      <a:dk2>
        <a:srgbClr val="A6A6A6"/>
      </a:dk2>
      <a:lt2>
        <a:srgbClr val="D9D9D9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0000"/>
      </a:hlink>
      <a:folHlink>
        <a:srgbClr val="000000"/>
      </a:folHlink>
    </a:clrScheme>
    <a:fontScheme name="Shell Theme Fonts">
      <a:majorFont>
        <a:latin typeface="Futura Bold"/>
        <a:ea typeface=""/>
        <a:cs typeface=""/>
      </a:majorFont>
      <a:minorFont>
        <a:latin typeface="Futura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 algn="ctr">
          <a:noFill/>
          <a:miter lim="800000"/>
          <a:headEnd/>
          <a:tailEnd/>
        </a:ln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marL="201613" indent="-201613" defTabSz="357708">
          <a:lnSpc>
            <a:spcPct val="140000"/>
          </a:lnSpc>
          <a:buClr>
            <a:schemeClr val="accent2"/>
          </a:buClr>
          <a:buSzPct val="85000"/>
          <a:buFont typeface="Wingdings" panose="05000000000000000000" pitchFamily="2" charset="2"/>
          <a:buChar char=""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hell Template - Presentation Mode New v33.potx" id="{657A983B-3BF7-4CDF-9F8D-C341850A1E6B}" vid="{92CB91EA-BB9F-439C-8000-8296E719B80B}"/>
    </a:ext>
  </a:extLst>
</a:theme>
</file>

<file path=ppt/theme/theme2.xml><?xml version="1.0" encoding="utf-8"?>
<a:theme xmlns:a="http://schemas.openxmlformats.org/drawingml/2006/main" name="Office Theme">
  <a:themeElements>
    <a:clrScheme name="Shell Colour Palette">
      <a:dk1>
        <a:srgbClr val="595959"/>
      </a:dk1>
      <a:lt1>
        <a:srgbClr val="FFFFFF"/>
      </a:lt1>
      <a:dk2>
        <a:srgbClr val="A6A6A6"/>
      </a:dk2>
      <a:lt2>
        <a:srgbClr val="D9D9D9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0000"/>
      </a:hlink>
      <a:folHlink>
        <a:srgbClr val="000000"/>
      </a:folHlink>
    </a:clrScheme>
    <a:fontScheme name="Shell Theme Fonts">
      <a:majorFont>
        <a:latin typeface="Futura Bold"/>
        <a:ea typeface=""/>
        <a:cs typeface=""/>
      </a:majorFont>
      <a:minorFont>
        <a:latin typeface="Futura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hell Colour Palette">
      <a:dk1>
        <a:srgbClr val="595959"/>
      </a:dk1>
      <a:lt1>
        <a:srgbClr val="FFFFFF"/>
      </a:lt1>
      <a:dk2>
        <a:srgbClr val="A6A6A6"/>
      </a:dk2>
      <a:lt2>
        <a:srgbClr val="D9D9D9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0000"/>
      </a:hlink>
      <a:folHlink>
        <a:srgbClr val="000000"/>
      </a:folHlink>
    </a:clrScheme>
    <a:fontScheme name="Shell Theme Fonts">
      <a:majorFont>
        <a:latin typeface="Futura Bold"/>
        <a:ea typeface=""/>
        <a:cs typeface=""/>
      </a:majorFont>
      <a:minorFont>
        <a:latin typeface="Futura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Shell WizKit V3_Template_4by3_06July2016</Template>
  <TotalTime>40</TotalTime>
  <Words>152</Words>
  <Application>Microsoft Office PowerPoint</Application>
  <PresentationFormat>On-screen Show (4:3)</PresentationFormat>
  <Paragraphs>76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Wingdings</vt:lpstr>
      <vt:lpstr>Futura Medium</vt:lpstr>
      <vt:lpstr>Calibri</vt:lpstr>
      <vt:lpstr>Arial</vt:lpstr>
      <vt:lpstr>Futura Bold</vt:lpstr>
      <vt:lpstr>Shell WizKit V3_Template_4by3_06July2016</vt:lpstr>
      <vt:lpstr>PowerPoint Presentation</vt:lpstr>
    </vt:vector>
  </TitlesOfParts>
  <Company>Shell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presentation title  Second title line if required</dc:title>
  <dc:creator>Walter, Jeffrey S SEPCO-UAD/S/D</dc:creator>
  <cp:lastModifiedBy>Robert Claypool</cp:lastModifiedBy>
  <cp:revision>7</cp:revision>
  <dcterms:created xsi:type="dcterms:W3CDTF">2016-11-10T21:17:02Z</dcterms:created>
  <dcterms:modified xsi:type="dcterms:W3CDTF">2017-01-18T03:52:57Z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zKit Template Type">
    <vt:lpwstr>Onscreen</vt:lpwstr>
  </property>
  <property fmtid="{D5CDD505-2E9C-101B-9397-08002B2CF9AE}" pid="3" name="WizKit Template Version">
    <vt:i4>4</vt:i4>
  </property>
</Properties>
</file>