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82" r:id="rId3"/>
  </p:sldMasterIdLst>
  <p:notesMasterIdLst>
    <p:notesMasterId r:id="rId14"/>
  </p:notesMasterIdLst>
  <p:sldIdLst>
    <p:sldId id="256" r:id="rId4"/>
    <p:sldId id="2134803930" r:id="rId5"/>
    <p:sldId id="2134803938" r:id="rId6"/>
    <p:sldId id="2134803941" r:id="rId7"/>
    <p:sldId id="2134803932" r:id="rId8"/>
    <p:sldId id="2134803937" r:id="rId9"/>
    <p:sldId id="2134803953" r:id="rId10"/>
    <p:sldId id="2134803940" r:id="rId11"/>
    <p:sldId id="2134803951" r:id="rId12"/>
    <p:sldId id="213480395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63079D-9DCB-DE13-10A4-3A0F97D75548}" name="Lewis, Roberta" initials="RSL" userId="Lewis, Roberta" providerId="None"/>
  <p188:author id="{FE88A3F6-A5BA-B7DD-3FE5-E3655F5937B0}" name="Verda, Dan J SEPCO-PTC/U/DD" initials="DV" userId="S::Dan.Verda@shell.com::7b59482b-b6bb-4ba8-8382-cf672e0ba2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03699-B3DB-48E7-BD28-F20D0C0053A6}" v="104" dt="2025-09-09T16:16:42.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67" d="100"/>
          <a:sy n="67" d="100"/>
        </p:scale>
        <p:origin x="5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5CFFA-351E-4339-B2C0-7D2AC8A42752}" type="datetimeFigureOut">
              <a:rPr lang="en-GB" smtClean="0"/>
              <a:t>09/09/2025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5B859-3EA0-487C-A44A-4D47E31B10D4}" type="slidenum">
              <a:rPr lang="en-GB" smtClean="0"/>
              <a:t>‹#›</a:t>
            </a:fld>
            <a:endParaRPr lang="en-GB"/>
          </a:p>
        </p:txBody>
      </p:sp>
    </p:spTree>
    <p:extLst>
      <p:ext uri="{BB962C8B-B14F-4D97-AF65-F5344CB8AC3E}">
        <p14:creationId xmlns:p14="http://schemas.microsoft.com/office/powerpoint/2010/main" val="736536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latin typeface="ShellMedium" panose="00000600000000000000" pitchFamily="50" charset="0"/>
            </a:endParaRP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200" b="0" i="0" u="none" strike="noStrike" kern="1200" cap="none" spc="0" normalizeH="0" baseline="0" noProof="0" smtClean="0">
                <a:ln>
                  <a:noFill/>
                </a:ln>
                <a:solidFill>
                  <a:srgbClr val="4A4A4A"/>
                </a:solidFill>
                <a:effectLst/>
                <a:uLnTx/>
                <a:uFillTx/>
                <a:latin typeface="ShellMedium" panose="00000600000000000000" pitchFamily="50"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srgbClr val="4A4A4A"/>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2414395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3" name="Rectangle 102"/>
          <p:cNvSpPr/>
          <p:nvPr userDrawn="1"/>
        </p:nvSpPr>
        <p:spPr bwMode="gray">
          <a:xfrm>
            <a:off x="0" y="4313786"/>
            <a:ext cx="12192000" cy="254421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28" name="Rectangle 2"/>
          <p:cNvSpPr>
            <a:spLocks noGrp="1" noChangeArrowheads="1"/>
          </p:cNvSpPr>
          <p:nvPr userDrawn="1">
            <p:ph type="ctrTitle"/>
          </p:nvPr>
        </p:nvSpPr>
        <p:spPr>
          <a:xfrm>
            <a:off x="1779490" y="951614"/>
            <a:ext cx="9899747" cy="918000"/>
          </a:xfrm>
          <a:noFill/>
        </p:spPr>
        <p:txBody>
          <a:bodyPr lIns="0" tIns="0" rIns="0" anchor="ctr" anchorCtr="0"/>
          <a:lstStyle>
            <a:lvl1pPr>
              <a:lnSpc>
                <a:spcPct val="110000"/>
              </a:lnSpc>
              <a:defRPr sz="2800" b="0" kern="1200" cap="none" spc="0" baseline="0">
                <a:solidFill>
                  <a:schemeClr val="tx1"/>
                </a:solidFill>
                <a:latin typeface="+mj-lt"/>
                <a:cs typeface="Arial" pitchFamily="34" charset="0"/>
              </a:defRPr>
            </a:lvl1pPr>
          </a:lstStyle>
          <a:p>
            <a:r>
              <a:rPr lang="en-US"/>
              <a:t>Click to edit Master title style</a:t>
            </a:r>
          </a:p>
        </p:txBody>
      </p:sp>
      <p:sp>
        <p:nvSpPr>
          <p:cNvPr id="29" name="Rectangle 3"/>
          <p:cNvSpPr>
            <a:spLocks noGrp="1" noChangeArrowheads="1"/>
          </p:cNvSpPr>
          <p:nvPr userDrawn="1">
            <p:ph type="subTitle" idx="1"/>
          </p:nvPr>
        </p:nvSpPr>
        <p:spPr>
          <a:xfrm>
            <a:off x="1779490" y="3310197"/>
            <a:ext cx="9899747" cy="749808"/>
          </a:xfrm>
        </p:spPr>
        <p:txBody>
          <a:bodyPr anchor="b" anchorCtr="0"/>
          <a:lstStyle>
            <a:lvl1pPr marL="0" indent="0">
              <a:lnSpc>
                <a:spcPct val="100000"/>
              </a:lnSpc>
              <a:spcBef>
                <a:spcPct val="0"/>
              </a:spcBef>
              <a:spcAft>
                <a:spcPts val="0"/>
              </a:spcAft>
              <a:buFont typeface="Wingdings" pitchFamily="2" charset="2"/>
              <a:buNone/>
              <a:defRPr sz="1800" baseline="0">
                <a:solidFill>
                  <a:schemeClr val="tx1"/>
                </a:solidFill>
                <a:latin typeface="+mn-lt"/>
                <a:cs typeface="Arial" pitchFamily="34" charset="0"/>
              </a:defRPr>
            </a:lvl1pPr>
          </a:lstStyle>
          <a:p>
            <a:r>
              <a:rPr lang="en-US"/>
              <a:t>Click to edit Master subtitle style</a:t>
            </a:r>
          </a:p>
        </p:txBody>
      </p:sp>
      <p:sp>
        <p:nvSpPr>
          <p:cNvPr id="32" name="Text Placeholder 31"/>
          <p:cNvSpPr>
            <a:spLocks noGrp="1"/>
          </p:cNvSpPr>
          <p:nvPr userDrawn="1">
            <p:ph type="body" sz="quarter" idx="10" hasCustomPrompt="1"/>
          </p:nvPr>
        </p:nvSpPr>
        <p:spPr>
          <a:xfrm>
            <a:off x="1779490" y="4588235"/>
            <a:ext cx="7810528" cy="237600"/>
          </a:xfrm>
        </p:spPr>
        <p:txBody>
          <a:bodyPr anchor="t" anchorCtr="0"/>
          <a:lstStyle>
            <a:lvl1pPr>
              <a:lnSpc>
                <a:spcPct val="100000"/>
              </a:lnSpc>
              <a:buNone/>
              <a:defRPr sz="1400">
                <a:solidFill>
                  <a:schemeClr val="tx1"/>
                </a:solidFill>
                <a:latin typeface="+mj-lt"/>
              </a:defRPr>
            </a:lvl1pPr>
          </a:lstStyle>
          <a:p>
            <a:pPr lvl="0"/>
            <a:r>
              <a:rPr lang="en-US"/>
              <a:t>Click to insert Author’s Name</a:t>
            </a:r>
          </a:p>
        </p:txBody>
      </p:sp>
      <p:sp>
        <p:nvSpPr>
          <p:cNvPr id="33" name="Text Placeholder 31"/>
          <p:cNvSpPr>
            <a:spLocks noGrp="1"/>
          </p:cNvSpPr>
          <p:nvPr userDrawn="1">
            <p:ph type="body" sz="quarter" idx="11" hasCustomPrompt="1"/>
          </p:nvPr>
        </p:nvSpPr>
        <p:spPr>
          <a:xfrm>
            <a:off x="1779490" y="4840064"/>
            <a:ext cx="7810528" cy="237600"/>
          </a:xfrm>
        </p:spPr>
        <p:txBody>
          <a:bodyPr anchor="t" anchorCtr="0"/>
          <a:lstStyle>
            <a:lvl1pPr>
              <a:lnSpc>
                <a:spcPct val="100000"/>
              </a:lnSpc>
              <a:buNone/>
              <a:defRPr sz="1400">
                <a:solidFill>
                  <a:schemeClr val="tx1"/>
                </a:solidFill>
                <a:latin typeface="+mn-lt"/>
              </a:defRPr>
            </a:lvl1pPr>
          </a:lstStyle>
          <a:p>
            <a:pPr lvl="0"/>
            <a:r>
              <a:rPr lang="en-US"/>
              <a:t>Click to insert Role in Organisation</a:t>
            </a:r>
          </a:p>
        </p:txBody>
      </p:sp>
      <p:sp>
        <p:nvSpPr>
          <p:cNvPr id="25"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
        <p:nvSpPr>
          <p:cNvPr id="19" name="Rectangle 18" descr="&lt;Shell Yellow Bar&gt;" title="&lt;Shell Yellow Bar&gt;"/>
          <p:cNvSpPr/>
          <p:nvPr userDrawn="1"/>
        </p:nvSpPr>
        <p:spPr bwMode="gray">
          <a:xfrm>
            <a:off x="1778011" y="76199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20" name="Picture 19" descr="PECT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0" y="645968"/>
            <a:ext cx="1524000" cy="1524000"/>
          </a:xfrm>
          <a:prstGeom prst="rect">
            <a:avLst/>
          </a:prstGeom>
        </p:spPr>
      </p:pic>
      <p:sp>
        <p:nvSpPr>
          <p:cNvPr id="87"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spTree>
    <p:extLst>
      <p:ext uri="{BB962C8B-B14F-4D97-AF65-F5344CB8AC3E}">
        <p14:creationId xmlns:p14="http://schemas.microsoft.com/office/powerpoint/2010/main" val="799290365"/>
      </p:ext>
    </p:extLst>
  </p:cSld>
  <p:clrMapOvr>
    <a:masterClrMapping/>
  </p:clrMapOvr>
  <p:transition/>
  <p:hf hdr="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509312" y="6201069"/>
            <a:ext cx="5543051" cy="158455"/>
          </a:xfrm>
        </p:spPr>
        <p:txBody>
          <a:bodyPr wrap="square">
            <a:noAutofit/>
          </a:bodyPr>
          <a:lstStyle>
            <a:lvl1pPr>
              <a:defRPr sz="900" cap="none" baseline="0">
                <a:solidFill>
                  <a:schemeClr val="tx1"/>
                </a:solidFill>
                <a:latin typeface="+mn-lt"/>
              </a:defRPr>
            </a:lvl1pPr>
          </a:lstStyle>
          <a:p>
            <a:pPr lvl="0"/>
            <a:r>
              <a:rPr lang="en-US"/>
              <a:t>Click to edit source</a:t>
            </a:r>
          </a:p>
        </p:txBody>
      </p:sp>
      <p:sp>
        <p:nvSpPr>
          <p:cNvPr id="32" name="Rectangle 2"/>
          <p:cNvSpPr>
            <a:spLocks noGrp="1" noChangeArrowheads="1"/>
          </p:cNvSpPr>
          <p:nvPr>
            <p:ph type="title"/>
          </p:nvPr>
        </p:nvSpPr>
        <p:spPr bwMode="auto">
          <a:xfrm>
            <a:off x="508000" y="712800"/>
            <a:ext cx="11171237"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noProof="0" dirty="0" smtClean="0"/>
            </a:lvl1pPr>
          </a:lstStyle>
          <a:p>
            <a:pPr lvl="0"/>
            <a:r>
              <a:rPr lang="en-US" noProof="0"/>
              <a:t>Click to edit Master title style</a:t>
            </a:r>
          </a:p>
        </p:txBody>
      </p:sp>
      <p:sp>
        <p:nvSpPr>
          <p:cNvPr id="39" name="Content Placeholder 51"/>
          <p:cNvSpPr>
            <a:spLocks noGrp="1"/>
          </p:cNvSpPr>
          <p:nvPr>
            <p:ph sz="quarter" idx="45" hasCustomPrompt="1"/>
          </p:nvPr>
        </p:nvSpPr>
        <p:spPr>
          <a:xfrm>
            <a:off x="508000" y="4199574"/>
            <a:ext cx="5468938" cy="238014"/>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US"/>
              <a:t>Click to edit Unit of measure</a:t>
            </a:r>
          </a:p>
        </p:txBody>
      </p:sp>
      <p:sp>
        <p:nvSpPr>
          <p:cNvPr id="40" name="Content Placeholder 51"/>
          <p:cNvSpPr>
            <a:spLocks noGrp="1"/>
          </p:cNvSpPr>
          <p:nvPr>
            <p:ph sz="quarter" idx="46" hasCustomPrompt="1"/>
          </p:nvPr>
        </p:nvSpPr>
        <p:spPr>
          <a:xfrm>
            <a:off x="508000" y="3864611"/>
            <a:ext cx="5468938" cy="269689"/>
          </a:xfrm>
        </p:spPr>
        <p:txBody>
          <a:bodyPr vert="horz" wrap="square" lIns="0" tIns="0" rIns="0" bIns="0" rtlCol="0">
            <a:spAutoFit/>
          </a:bodyPr>
          <a:lstStyle>
            <a:lvl1pPr>
              <a:defRPr lang="nl-NL" sz="1600" kern="1200" cap="none" baseline="0" dirty="0">
                <a:solidFill>
                  <a:schemeClr val="tx1"/>
                </a:solidFill>
                <a:latin typeface="+mj-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US"/>
              <a:t>Chart title appears here</a:t>
            </a:r>
          </a:p>
        </p:txBody>
      </p:sp>
      <p:cxnSp>
        <p:nvCxnSpPr>
          <p:cNvPr id="41" name="Straight Connector 40"/>
          <p:cNvCxnSpPr/>
          <p:nvPr userDrawn="1"/>
        </p:nvCxnSpPr>
        <p:spPr>
          <a:xfrm>
            <a:off x="508000" y="4141370"/>
            <a:ext cx="5468938" cy="941"/>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Chart Placeholder 16"/>
          <p:cNvSpPr>
            <a:spLocks noGrp="1"/>
          </p:cNvSpPr>
          <p:nvPr>
            <p:ph type="chart" sz="quarter" idx="47"/>
          </p:nvPr>
        </p:nvSpPr>
        <p:spPr>
          <a:xfrm>
            <a:off x="508000" y="4456229"/>
            <a:ext cx="5468938" cy="1623641"/>
          </a:xfrm>
        </p:spPr>
        <p:txBody>
          <a:bodyPr>
            <a:normAutofit/>
          </a:bodyPr>
          <a:lstStyle>
            <a:lvl1pPr>
              <a:defRPr sz="1400">
                <a:solidFill>
                  <a:schemeClr val="tx1"/>
                </a:solidFill>
                <a:latin typeface="+mn-lt"/>
              </a:defRPr>
            </a:lvl1pPr>
          </a:lstStyle>
          <a:p>
            <a:r>
              <a:rPr lang="en-US"/>
              <a:t>Click icon to add chart</a:t>
            </a:r>
          </a:p>
        </p:txBody>
      </p:sp>
      <p:cxnSp>
        <p:nvCxnSpPr>
          <p:cNvPr id="43" name="Straight Connector 42"/>
          <p:cNvCxnSpPr/>
          <p:nvPr userDrawn="1"/>
        </p:nvCxnSpPr>
        <p:spPr>
          <a:xfrm flipV="1">
            <a:off x="508000" y="5966640"/>
            <a:ext cx="5468938" cy="188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Content Placeholder 51"/>
          <p:cNvSpPr>
            <a:spLocks noGrp="1"/>
          </p:cNvSpPr>
          <p:nvPr>
            <p:ph sz="quarter" idx="54" hasCustomPrompt="1"/>
          </p:nvPr>
        </p:nvSpPr>
        <p:spPr>
          <a:xfrm>
            <a:off x="508000" y="1863726"/>
            <a:ext cx="5468938" cy="238014"/>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US"/>
              <a:t>Click to edit Unit of measure</a:t>
            </a:r>
          </a:p>
        </p:txBody>
      </p:sp>
      <p:sp>
        <p:nvSpPr>
          <p:cNvPr id="100" name="Content Placeholder 51"/>
          <p:cNvSpPr>
            <a:spLocks noGrp="1"/>
          </p:cNvSpPr>
          <p:nvPr>
            <p:ph sz="quarter" idx="55" hasCustomPrompt="1"/>
          </p:nvPr>
        </p:nvSpPr>
        <p:spPr>
          <a:xfrm>
            <a:off x="508000" y="1528763"/>
            <a:ext cx="5468938" cy="269689"/>
          </a:xfrm>
        </p:spPr>
        <p:txBody>
          <a:bodyPr vert="horz" wrap="square" lIns="0" tIns="0" rIns="0" bIns="0" rtlCol="0">
            <a:spAutoFit/>
          </a:bodyPr>
          <a:lstStyle>
            <a:lvl1pPr>
              <a:defRPr lang="nl-NL" sz="1600" kern="1200" cap="none" baseline="0" dirty="0">
                <a:solidFill>
                  <a:schemeClr val="tx1"/>
                </a:solidFill>
                <a:latin typeface="+mj-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US"/>
              <a:t>Chart title appears here</a:t>
            </a:r>
          </a:p>
        </p:txBody>
      </p:sp>
      <p:cxnSp>
        <p:nvCxnSpPr>
          <p:cNvPr id="101" name="Straight Connector 100"/>
          <p:cNvCxnSpPr/>
          <p:nvPr userDrawn="1"/>
        </p:nvCxnSpPr>
        <p:spPr>
          <a:xfrm>
            <a:off x="508000" y="1805522"/>
            <a:ext cx="5468938" cy="941"/>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2" name="Chart Placeholder 16"/>
          <p:cNvSpPr>
            <a:spLocks noGrp="1"/>
          </p:cNvSpPr>
          <p:nvPr>
            <p:ph type="chart" sz="quarter" idx="56"/>
          </p:nvPr>
        </p:nvSpPr>
        <p:spPr>
          <a:xfrm>
            <a:off x="508000" y="2120382"/>
            <a:ext cx="5468938" cy="1623641"/>
          </a:xfrm>
        </p:spPr>
        <p:txBody>
          <a:bodyPr>
            <a:normAutofit/>
          </a:bodyPr>
          <a:lstStyle>
            <a:lvl1pPr>
              <a:defRPr sz="1400">
                <a:solidFill>
                  <a:schemeClr val="tx1"/>
                </a:solidFill>
                <a:latin typeface="+mn-lt"/>
              </a:defRPr>
            </a:lvl1pPr>
          </a:lstStyle>
          <a:p>
            <a:r>
              <a:rPr lang="en-US"/>
              <a:t>Click icon to add chart</a:t>
            </a:r>
          </a:p>
        </p:txBody>
      </p:sp>
      <p:cxnSp>
        <p:nvCxnSpPr>
          <p:cNvPr id="103" name="Straight Connector 102"/>
          <p:cNvCxnSpPr/>
          <p:nvPr userDrawn="1"/>
        </p:nvCxnSpPr>
        <p:spPr>
          <a:xfrm flipV="1">
            <a:off x="508000" y="3732357"/>
            <a:ext cx="5468938" cy="188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Content Placeholder 51"/>
          <p:cNvSpPr>
            <a:spLocks noGrp="1"/>
          </p:cNvSpPr>
          <p:nvPr>
            <p:ph sz="quarter" idx="57" hasCustomPrompt="1"/>
          </p:nvPr>
        </p:nvSpPr>
        <p:spPr>
          <a:xfrm>
            <a:off x="6215063" y="4199574"/>
            <a:ext cx="5464175" cy="238014"/>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US"/>
              <a:t>Click to edit Unit of measure</a:t>
            </a:r>
          </a:p>
        </p:txBody>
      </p:sp>
      <p:sp>
        <p:nvSpPr>
          <p:cNvPr id="105" name="Content Placeholder 51"/>
          <p:cNvSpPr>
            <a:spLocks noGrp="1"/>
          </p:cNvSpPr>
          <p:nvPr>
            <p:ph sz="quarter" idx="58" hasCustomPrompt="1"/>
          </p:nvPr>
        </p:nvSpPr>
        <p:spPr>
          <a:xfrm>
            <a:off x="6215063" y="3864611"/>
            <a:ext cx="5464175" cy="269689"/>
          </a:xfrm>
        </p:spPr>
        <p:txBody>
          <a:bodyPr vert="horz" wrap="square" lIns="0" tIns="0" rIns="0" bIns="0" rtlCol="0">
            <a:spAutoFit/>
          </a:bodyPr>
          <a:lstStyle>
            <a:lvl1pPr>
              <a:defRPr lang="nl-NL" sz="1600" kern="1200" cap="none" baseline="0" dirty="0">
                <a:solidFill>
                  <a:schemeClr val="tx1"/>
                </a:solidFill>
                <a:latin typeface="+mj-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US"/>
              <a:t>Chart title appears here</a:t>
            </a:r>
          </a:p>
        </p:txBody>
      </p:sp>
      <p:cxnSp>
        <p:nvCxnSpPr>
          <p:cNvPr id="106" name="Straight Connector 105"/>
          <p:cNvCxnSpPr/>
          <p:nvPr userDrawn="1"/>
        </p:nvCxnSpPr>
        <p:spPr>
          <a:xfrm>
            <a:off x="6215063" y="4141387"/>
            <a:ext cx="5464175" cy="91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7" name="Chart Placeholder 16"/>
          <p:cNvSpPr>
            <a:spLocks noGrp="1"/>
          </p:cNvSpPr>
          <p:nvPr>
            <p:ph type="chart" sz="quarter" idx="59"/>
          </p:nvPr>
        </p:nvSpPr>
        <p:spPr>
          <a:xfrm>
            <a:off x="6215063" y="4456229"/>
            <a:ext cx="5464175" cy="1623641"/>
          </a:xfrm>
        </p:spPr>
        <p:txBody>
          <a:bodyPr>
            <a:normAutofit/>
          </a:bodyPr>
          <a:lstStyle>
            <a:lvl1pPr>
              <a:defRPr sz="1400">
                <a:solidFill>
                  <a:schemeClr val="tx1"/>
                </a:solidFill>
                <a:latin typeface="+mn-lt"/>
              </a:defRPr>
            </a:lvl1pPr>
          </a:lstStyle>
          <a:p>
            <a:r>
              <a:rPr lang="en-US"/>
              <a:t>Click icon to add chart</a:t>
            </a:r>
          </a:p>
        </p:txBody>
      </p:sp>
      <p:cxnSp>
        <p:nvCxnSpPr>
          <p:cNvPr id="108" name="Straight Connector 107"/>
          <p:cNvCxnSpPr/>
          <p:nvPr userDrawn="1"/>
        </p:nvCxnSpPr>
        <p:spPr>
          <a:xfrm flipV="1">
            <a:off x="6215063" y="5966657"/>
            <a:ext cx="5464175" cy="182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Content Placeholder 51"/>
          <p:cNvSpPr>
            <a:spLocks noGrp="1"/>
          </p:cNvSpPr>
          <p:nvPr>
            <p:ph sz="quarter" idx="60" hasCustomPrompt="1"/>
          </p:nvPr>
        </p:nvSpPr>
        <p:spPr>
          <a:xfrm>
            <a:off x="6215063" y="1863726"/>
            <a:ext cx="5464175" cy="238014"/>
          </a:xfrm>
        </p:spPr>
        <p:txBody>
          <a:bodyPr vert="horz" wrap="square" lIns="0" tIns="0" rIns="0" bIns="0" rtlCol="0">
            <a:spAutoFit/>
          </a:bodyPr>
          <a:lstStyle>
            <a:lvl1pPr>
              <a:defRPr lang="nl-NL" sz="1400" kern="1200" baseline="0" dirty="0">
                <a:solidFill>
                  <a:schemeClr val="tx1"/>
                </a:solidFill>
                <a:latin typeface="+mn-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US"/>
              <a:t>Click to edit Unit of measure</a:t>
            </a:r>
          </a:p>
        </p:txBody>
      </p:sp>
      <p:sp>
        <p:nvSpPr>
          <p:cNvPr id="110" name="Content Placeholder 51"/>
          <p:cNvSpPr>
            <a:spLocks noGrp="1"/>
          </p:cNvSpPr>
          <p:nvPr>
            <p:ph sz="quarter" idx="61" hasCustomPrompt="1"/>
          </p:nvPr>
        </p:nvSpPr>
        <p:spPr>
          <a:xfrm>
            <a:off x="6215063" y="1528763"/>
            <a:ext cx="5464175" cy="269689"/>
          </a:xfrm>
        </p:spPr>
        <p:txBody>
          <a:bodyPr vert="horz" wrap="square" lIns="0" tIns="0" rIns="0" bIns="0" rtlCol="0">
            <a:spAutoFit/>
          </a:bodyPr>
          <a:lstStyle>
            <a:lvl1pPr>
              <a:defRPr lang="nl-NL" sz="1600" kern="1200" cap="none" baseline="0" dirty="0">
                <a:solidFill>
                  <a:schemeClr val="tx1"/>
                </a:solidFill>
                <a:latin typeface="+mj-lt"/>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US"/>
              <a:t>Chart title appears here</a:t>
            </a:r>
          </a:p>
        </p:txBody>
      </p:sp>
      <p:cxnSp>
        <p:nvCxnSpPr>
          <p:cNvPr id="111" name="Straight Connector 110"/>
          <p:cNvCxnSpPr/>
          <p:nvPr userDrawn="1"/>
        </p:nvCxnSpPr>
        <p:spPr>
          <a:xfrm>
            <a:off x="6215063" y="1805539"/>
            <a:ext cx="5464175" cy="91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12" name="Chart Placeholder 16"/>
          <p:cNvSpPr>
            <a:spLocks noGrp="1"/>
          </p:cNvSpPr>
          <p:nvPr>
            <p:ph type="chart" sz="quarter" idx="62"/>
          </p:nvPr>
        </p:nvSpPr>
        <p:spPr>
          <a:xfrm>
            <a:off x="6215063" y="2120382"/>
            <a:ext cx="5464175" cy="1623641"/>
          </a:xfrm>
        </p:spPr>
        <p:txBody>
          <a:bodyPr>
            <a:normAutofit/>
          </a:bodyPr>
          <a:lstStyle>
            <a:lvl1pPr>
              <a:defRPr sz="1400">
                <a:solidFill>
                  <a:schemeClr val="tx1"/>
                </a:solidFill>
                <a:latin typeface="+mn-lt"/>
              </a:defRPr>
            </a:lvl1pPr>
          </a:lstStyle>
          <a:p>
            <a:r>
              <a:rPr lang="en-US"/>
              <a:t>Click icon to add chart</a:t>
            </a:r>
          </a:p>
        </p:txBody>
      </p:sp>
      <p:cxnSp>
        <p:nvCxnSpPr>
          <p:cNvPr id="113" name="Straight Connector 112"/>
          <p:cNvCxnSpPr/>
          <p:nvPr userDrawn="1"/>
        </p:nvCxnSpPr>
        <p:spPr>
          <a:xfrm>
            <a:off x="6089108" y="3730543"/>
            <a:ext cx="5265195" cy="244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
        <p:nvSpPr>
          <p:cNvPr id="3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spTree>
    <p:extLst>
      <p:ext uri="{BB962C8B-B14F-4D97-AF65-F5344CB8AC3E}">
        <p14:creationId xmlns:p14="http://schemas.microsoft.com/office/powerpoint/2010/main" val="3546728583"/>
      </p:ext>
    </p:extLst>
  </p:cSld>
  <p:clrMapOvr>
    <a:masterClrMapping/>
  </p:clrMapOvr>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6" name="Rectangle 25"/>
          <p:cNvSpPr/>
          <p:nvPr userDrawn="1"/>
        </p:nvSpPr>
        <p:spPr bwMode="gray">
          <a:xfrm>
            <a:off x="1" y="4313784"/>
            <a:ext cx="12192000" cy="254421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27" name="Rectangle 26" descr="&lt;Shell Yellow Bar&gt;" title="&lt;Shell Yellow Bar&gt;"/>
          <p:cNvSpPr/>
          <p:nvPr userDrawn="1"/>
        </p:nvSpPr>
        <p:spPr bwMode="gray">
          <a:xfrm>
            <a:off x="761993" y="1524000"/>
            <a:ext cx="1269984" cy="75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Title 1"/>
          <p:cNvSpPr>
            <a:spLocks noGrp="1"/>
          </p:cNvSpPr>
          <p:nvPr>
            <p:ph type="title"/>
          </p:nvPr>
        </p:nvSpPr>
        <p:spPr>
          <a:xfrm>
            <a:off x="763200" y="2636980"/>
            <a:ext cx="6397451" cy="1362075"/>
          </a:xfrm>
          <a:prstGeom prst="rect">
            <a:avLst/>
          </a:prstGeom>
        </p:spPr>
        <p:txBody>
          <a:bodyPr lIns="0" tIns="0" rIns="0" bIns="0"/>
          <a:lstStyle>
            <a:lvl1pPr algn="l">
              <a:defRPr sz="1400" b="0" cap="none" baseline="0">
                <a:solidFill>
                  <a:schemeClr val="tx1"/>
                </a:solidFill>
                <a:latin typeface="+mj-lt"/>
              </a:defRPr>
            </a:lvl1pPr>
          </a:lstStyle>
          <a:p>
            <a:r>
              <a:rPr lang="en-US"/>
              <a:t>Click to edit Master title style</a:t>
            </a:r>
          </a:p>
        </p:txBody>
      </p:sp>
      <p:sp>
        <p:nvSpPr>
          <p:cNvPr id="25" name="Text Placeholder 2"/>
          <p:cNvSpPr>
            <a:spLocks noGrp="1"/>
          </p:cNvSpPr>
          <p:nvPr>
            <p:ph type="body" idx="1"/>
          </p:nvPr>
        </p:nvSpPr>
        <p:spPr>
          <a:xfrm>
            <a:off x="763200" y="1696947"/>
            <a:ext cx="6397451" cy="821230"/>
          </a:xfrm>
          <a:prstGeom prst="rect">
            <a:avLst/>
          </a:prstGeom>
        </p:spPr>
        <p:txBody>
          <a:bodyPr lIns="0" tIns="0" rIns="0" bIns="0" anchor="t" anchorCtr="0"/>
          <a:lstStyle>
            <a:lvl1pPr marL="0" indent="0">
              <a:lnSpc>
                <a:spcPct val="100000"/>
              </a:lnSpc>
              <a:spcAft>
                <a:spcPts val="0"/>
              </a:spcAft>
              <a:buNone/>
              <a:defRPr sz="2800" b="0" cap="none" baseline="0">
                <a:solidFill>
                  <a:schemeClr val="tx1"/>
                </a:solidFill>
                <a:latin typeface="+mj-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Edit Master text styles</a:t>
            </a:r>
          </a:p>
        </p:txBody>
      </p:sp>
      <p:sp>
        <p:nvSpPr>
          <p:cNvPr id="34" name="Text Placeholder 13"/>
          <p:cNvSpPr>
            <a:spLocks noGrp="1"/>
          </p:cNvSpPr>
          <p:nvPr>
            <p:ph type="body" sz="quarter" idx="13" hasCustomPrompt="1"/>
          </p:nvPr>
        </p:nvSpPr>
        <p:spPr bwMode="gray">
          <a:xfrm>
            <a:off x="7402833" y="1924112"/>
            <a:ext cx="4274842" cy="2930523"/>
          </a:xfrm>
          <a:prstGeom prst="rect">
            <a:avLst/>
          </a:prstGeom>
        </p:spPr>
        <p:txBody>
          <a:bodyPr lIns="0" tIns="0" rIns="0" bIns="0"/>
          <a:lstStyle>
            <a:lvl1pPr marL="0" algn="r" defTabSz="1219170" rtl="0" eaLnBrk="1" latinLnBrk="0" hangingPunct="1">
              <a:lnSpc>
                <a:spcPct val="100000"/>
              </a:lnSpc>
              <a:buClr>
                <a:srgbClr val="DD1D21"/>
              </a:buClr>
              <a:buSzPct val="85000"/>
              <a:buNone/>
              <a:tabLst>
                <a:tab pos="1081088" algn="l"/>
              </a:tabLst>
              <a:defRPr lang="en-GB" sz="20000" kern="10000" spc="-1000" baseline="0" dirty="0">
                <a:ln w="3175">
                  <a:noFill/>
                </a:ln>
                <a:solidFill>
                  <a:schemeClr val="accent1"/>
                </a:solidFill>
                <a:latin typeface="Futura Bold"/>
                <a:ea typeface="Arial" charset="0"/>
                <a:cs typeface="Futura Bold"/>
              </a:defRPr>
            </a:lvl1pPr>
          </a:lstStyle>
          <a:p>
            <a:pPr lvl="0"/>
            <a:r>
              <a:rPr lang="en-US"/>
              <a:t>0.0</a:t>
            </a:r>
          </a:p>
        </p:txBody>
      </p:sp>
      <p:sp>
        <p:nvSpPr>
          <p:cNvPr id="2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
        <p:nvSpPr>
          <p:cNvPr id="2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spTree>
    <p:extLst>
      <p:ext uri="{BB962C8B-B14F-4D97-AF65-F5344CB8AC3E}">
        <p14:creationId xmlns:p14="http://schemas.microsoft.com/office/powerpoint/2010/main" val="1891556051"/>
      </p:ext>
    </p:extLst>
  </p:cSld>
  <p:clrMapOvr>
    <a:masterClrMapping/>
  </p:clrMapOvr>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2" name="Group 1"/>
          <p:cNvGrpSpPr/>
          <p:nvPr userDrawn="1"/>
        </p:nvGrpSpPr>
        <p:grpSpPr bwMode="gray">
          <a:xfrm>
            <a:off x="761993" y="3556002"/>
            <a:ext cx="6858000" cy="2540001"/>
            <a:chOff x="761993" y="3556002"/>
            <a:chExt cx="6858000" cy="2540001"/>
          </a:xfrm>
        </p:grpSpPr>
        <p:sp>
          <p:nvSpPr>
            <p:cNvPr id="16" name="Rectangle 15"/>
            <p:cNvSpPr/>
            <p:nvPr userDrawn="1"/>
          </p:nvSpPr>
          <p:spPr bwMode="gray">
            <a:xfrm>
              <a:off x="761993" y="3556002"/>
              <a:ext cx="6858000" cy="2540001"/>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descr="&lt;Shell Yellow Bar&gt;" title="&lt;Shell Yellow Bar&gt;"/>
            <p:cNvSpPr/>
            <p:nvPr userDrawn="1"/>
          </p:nvSpPr>
          <p:spPr bwMode="gray">
            <a:xfrm>
              <a:off x="1145875" y="381870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grpSp>
      <p:sp>
        <p:nvSpPr>
          <p:cNvPr id="32" name="Rectangle 31"/>
          <p:cNvSpPr/>
          <p:nvPr userDrawn="1"/>
        </p:nvSpPr>
        <p:spPr bwMode="white">
          <a:xfrm>
            <a:off x="501606" y="488935"/>
            <a:ext cx="1311092" cy="1188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
        <p:nvSpPr>
          <p:cNvPr id="2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sp>
        <p:nvSpPr>
          <p:cNvPr id="13" name="Picture Placeholder 2"/>
          <p:cNvSpPr>
            <a:spLocks noGrp="1"/>
          </p:cNvSpPr>
          <p:nvPr>
            <p:ph type="pic" sz="quarter" idx="12"/>
          </p:nvPr>
        </p:nvSpPr>
        <p:spPr bwMode="auto">
          <a:xfrm>
            <a:off x="0" y="1"/>
            <a:ext cx="12194723" cy="4866892"/>
          </a:xfrm>
          <a:custGeom>
            <a:avLst/>
            <a:gdLst>
              <a:gd name="connsiteX0" fmla="*/ 0 w 12192000"/>
              <a:gd name="connsiteY0" fmla="*/ 0 h 4854636"/>
              <a:gd name="connsiteX1" fmla="*/ 12192000 w 12192000"/>
              <a:gd name="connsiteY1" fmla="*/ 0 h 4854636"/>
              <a:gd name="connsiteX2" fmla="*/ 12192000 w 12192000"/>
              <a:gd name="connsiteY2" fmla="*/ 4854636 h 4854636"/>
              <a:gd name="connsiteX3" fmla="*/ 0 w 12192000"/>
              <a:gd name="connsiteY3" fmla="*/ 4854636 h 4854636"/>
              <a:gd name="connsiteX4" fmla="*/ 0 w 12192000"/>
              <a:gd name="connsiteY4" fmla="*/ 0 h 4854636"/>
              <a:gd name="connsiteX0" fmla="*/ 0 w 12192000"/>
              <a:gd name="connsiteY0" fmla="*/ 0 h 4854636"/>
              <a:gd name="connsiteX1" fmla="*/ 12192000 w 12192000"/>
              <a:gd name="connsiteY1" fmla="*/ 0 h 4854636"/>
              <a:gd name="connsiteX2" fmla="*/ 12192000 w 12192000"/>
              <a:gd name="connsiteY2" fmla="*/ 4854636 h 4854636"/>
              <a:gd name="connsiteX3" fmla="*/ 592282 w 12192000"/>
              <a:gd name="connsiteY3" fmla="*/ 4842164 h 4854636"/>
              <a:gd name="connsiteX4" fmla="*/ 0 w 12192000"/>
              <a:gd name="connsiteY4" fmla="*/ 4854636 h 4854636"/>
              <a:gd name="connsiteX5" fmla="*/ 0 w 12192000"/>
              <a:gd name="connsiteY5" fmla="*/ 0 h 4854636"/>
              <a:gd name="connsiteX0" fmla="*/ 0 w 12192000"/>
              <a:gd name="connsiteY0" fmla="*/ 0 h 4888026"/>
              <a:gd name="connsiteX1" fmla="*/ 12192000 w 12192000"/>
              <a:gd name="connsiteY1" fmla="*/ 0 h 4888026"/>
              <a:gd name="connsiteX2" fmla="*/ 12192000 w 12192000"/>
              <a:gd name="connsiteY2" fmla="*/ 4854636 h 4888026"/>
              <a:gd name="connsiteX3" fmla="*/ 592282 w 12192000"/>
              <a:gd name="connsiteY3" fmla="*/ 4842164 h 4888026"/>
              <a:gd name="connsiteX4" fmla="*/ 0 w 12192000"/>
              <a:gd name="connsiteY4" fmla="*/ 4854636 h 4888026"/>
              <a:gd name="connsiteX5" fmla="*/ 0 w 12192000"/>
              <a:gd name="connsiteY5" fmla="*/ 0 h 4888026"/>
              <a:gd name="connsiteX0" fmla="*/ 0 w 12192000"/>
              <a:gd name="connsiteY0" fmla="*/ 0 h 4888026"/>
              <a:gd name="connsiteX1" fmla="*/ 12192000 w 12192000"/>
              <a:gd name="connsiteY1" fmla="*/ 0 h 4888026"/>
              <a:gd name="connsiteX2" fmla="*/ 12192000 w 12192000"/>
              <a:gd name="connsiteY2" fmla="*/ 4854636 h 4888026"/>
              <a:gd name="connsiteX3" fmla="*/ 841664 w 12192000"/>
              <a:gd name="connsiteY3" fmla="*/ 2909455 h 4888026"/>
              <a:gd name="connsiteX4" fmla="*/ 592282 w 12192000"/>
              <a:gd name="connsiteY4" fmla="*/ 4842164 h 4888026"/>
              <a:gd name="connsiteX5" fmla="*/ 0 w 12192000"/>
              <a:gd name="connsiteY5" fmla="*/ 4854636 h 4888026"/>
              <a:gd name="connsiteX6" fmla="*/ 0 w 12192000"/>
              <a:gd name="connsiteY6" fmla="*/ 0 h 4888026"/>
              <a:gd name="connsiteX0" fmla="*/ 0 w 12192000"/>
              <a:gd name="connsiteY0" fmla="*/ 0 h 4982265"/>
              <a:gd name="connsiteX1" fmla="*/ 12192000 w 12192000"/>
              <a:gd name="connsiteY1" fmla="*/ 0 h 4982265"/>
              <a:gd name="connsiteX2" fmla="*/ 12192000 w 12192000"/>
              <a:gd name="connsiteY2" fmla="*/ 4854636 h 4982265"/>
              <a:gd name="connsiteX3" fmla="*/ 7606145 w 12192000"/>
              <a:gd name="connsiteY3" fmla="*/ 3543300 h 4982265"/>
              <a:gd name="connsiteX4" fmla="*/ 841664 w 12192000"/>
              <a:gd name="connsiteY4" fmla="*/ 2909455 h 4982265"/>
              <a:gd name="connsiteX5" fmla="*/ 592282 w 12192000"/>
              <a:gd name="connsiteY5" fmla="*/ 4842164 h 4982265"/>
              <a:gd name="connsiteX6" fmla="*/ 0 w 12192000"/>
              <a:gd name="connsiteY6" fmla="*/ 4854636 h 4982265"/>
              <a:gd name="connsiteX7" fmla="*/ 0 w 12192000"/>
              <a:gd name="connsiteY7" fmla="*/ 0 h 4982265"/>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592282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61702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6071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48146 w 12192000"/>
              <a:gd name="connsiteY5" fmla="*/ 3564082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7795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872233 w 12194382"/>
              <a:gd name="connsiteY6" fmla="*/ 4872048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45920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82443"/>
              <a:gd name="connsiteX1" fmla="*/ 12194382 w 12194382"/>
              <a:gd name="connsiteY1" fmla="*/ 0 h 5182443"/>
              <a:gd name="connsiteX2" fmla="*/ 12194382 w 12194382"/>
              <a:gd name="connsiteY2" fmla="*/ 4854636 h 5182443"/>
              <a:gd name="connsiteX3" fmla="*/ 7623248 w 12194382"/>
              <a:gd name="connsiteY3" fmla="*/ 4843680 h 5182443"/>
              <a:gd name="connsiteX4" fmla="*/ 7620433 w 12194382"/>
              <a:gd name="connsiteY4" fmla="*/ 3543300 h 5182443"/>
              <a:gd name="connsiteX5" fmla="*/ 762115 w 12194382"/>
              <a:gd name="connsiteY5" fmla="*/ 3547023 h 5182443"/>
              <a:gd name="connsiteX6" fmla="*/ 762695 w 12194382"/>
              <a:gd name="connsiteY6" fmla="*/ 4850671 h 5182443"/>
              <a:gd name="connsiteX7" fmla="*/ 0 w 12194382"/>
              <a:gd name="connsiteY7" fmla="*/ 4847509 h 5182443"/>
              <a:gd name="connsiteX8" fmla="*/ 2382 w 12194382"/>
              <a:gd name="connsiteY8" fmla="*/ 0 h 5182443"/>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723"/>
              <a:gd name="connsiteY0" fmla="*/ 0 h 4854829"/>
              <a:gd name="connsiteX1" fmla="*/ 12194382 w 12194723"/>
              <a:gd name="connsiteY1" fmla="*/ 0 h 4854829"/>
              <a:gd name="connsiteX2" fmla="*/ 12194382 w 12194723"/>
              <a:gd name="connsiteY2" fmla="*/ 4854636 h 4854829"/>
              <a:gd name="connsiteX3" fmla="*/ 7623248 w 12194723"/>
              <a:gd name="connsiteY3" fmla="*/ 4843680 h 4854829"/>
              <a:gd name="connsiteX4" fmla="*/ 7620433 w 12194723"/>
              <a:gd name="connsiteY4" fmla="*/ 3543300 h 4854829"/>
              <a:gd name="connsiteX5" fmla="*/ 762115 w 12194723"/>
              <a:gd name="connsiteY5" fmla="*/ 3547023 h 4854829"/>
              <a:gd name="connsiteX6" fmla="*/ 762695 w 12194723"/>
              <a:gd name="connsiteY6" fmla="*/ 4850671 h 4854829"/>
              <a:gd name="connsiteX7" fmla="*/ 0 w 12194723"/>
              <a:gd name="connsiteY7" fmla="*/ 4847509 h 4854829"/>
              <a:gd name="connsiteX8" fmla="*/ 2382 w 12194723"/>
              <a:gd name="connsiteY8" fmla="*/ 0 h 485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4723" h="4854829">
                <a:moveTo>
                  <a:pt x="2382" y="0"/>
                </a:moveTo>
                <a:lnTo>
                  <a:pt x="12194382" y="0"/>
                </a:lnTo>
                <a:cubicBezTo>
                  <a:pt x="12194382" y="1618212"/>
                  <a:pt x="12195150" y="4852730"/>
                  <a:pt x="12194382" y="4854636"/>
                </a:cubicBezTo>
                <a:cubicBezTo>
                  <a:pt x="12193614" y="4856542"/>
                  <a:pt x="7623176" y="4843704"/>
                  <a:pt x="7623248" y="4843680"/>
                </a:cubicBezTo>
                <a:cubicBezTo>
                  <a:pt x="7623320" y="4843656"/>
                  <a:pt x="7618248" y="3540554"/>
                  <a:pt x="7620433" y="3543300"/>
                </a:cubicBezTo>
                <a:cubicBezTo>
                  <a:pt x="7622618" y="3546046"/>
                  <a:pt x="3048221" y="3545782"/>
                  <a:pt x="762115" y="3547023"/>
                </a:cubicBezTo>
                <a:cubicBezTo>
                  <a:pt x="760398" y="3777370"/>
                  <a:pt x="763508" y="4852455"/>
                  <a:pt x="762695" y="4850671"/>
                </a:cubicBezTo>
                <a:cubicBezTo>
                  <a:pt x="761882" y="4848887"/>
                  <a:pt x="254232" y="4848563"/>
                  <a:pt x="0" y="4847509"/>
                </a:cubicBezTo>
                <a:lnTo>
                  <a:pt x="2382" y="0"/>
                </a:lnTo>
                <a:close/>
              </a:path>
            </a:pathLst>
          </a:custGeom>
          <a:noFill/>
          <a:ln w="9525" algn="ctr">
            <a:noFill/>
            <a:miter lim="800000"/>
            <a:headEnd/>
            <a:tailEnd/>
          </a:ln>
        </p:spPr>
        <p:txBody>
          <a:bodyPr/>
          <a:lstStyle>
            <a:lvl1pPr>
              <a:defRPr sz="2133"/>
            </a:lvl1pPr>
          </a:lstStyle>
          <a:p>
            <a:r>
              <a:rPr lang="en-US"/>
              <a:t>Click icon to add picture</a:t>
            </a:r>
          </a:p>
        </p:txBody>
      </p:sp>
      <p:sp>
        <p:nvSpPr>
          <p:cNvPr id="17" name="Rectangle 2"/>
          <p:cNvSpPr>
            <a:spLocks noGrp="1" noChangeArrowheads="1"/>
          </p:cNvSpPr>
          <p:nvPr>
            <p:ph type="ctrTitle"/>
          </p:nvPr>
        </p:nvSpPr>
        <p:spPr>
          <a:xfrm>
            <a:off x="1145875" y="4028766"/>
            <a:ext cx="6177756" cy="865472"/>
          </a:xfrm>
          <a:noFill/>
        </p:spPr>
        <p:txBody>
          <a:bodyPr lIns="0" tIns="0" rIns="0"/>
          <a:lstStyle>
            <a:lvl1pPr>
              <a:defRPr sz="2400" kern="1200" cap="none" spc="0" baseline="0">
                <a:solidFill>
                  <a:schemeClr val="tx1"/>
                </a:solidFill>
                <a:latin typeface="+mj-lt"/>
                <a:cs typeface="Arial" pitchFamily="34" charset="0"/>
              </a:defRPr>
            </a:lvl1pPr>
          </a:lstStyle>
          <a:p>
            <a:r>
              <a:rPr lang="en-US"/>
              <a:t>Click to edit Master title style</a:t>
            </a:r>
          </a:p>
        </p:txBody>
      </p:sp>
      <p:sp>
        <p:nvSpPr>
          <p:cNvPr id="19" name="Rectangle 3"/>
          <p:cNvSpPr>
            <a:spLocks noGrp="1" noChangeArrowheads="1"/>
          </p:cNvSpPr>
          <p:nvPr>
            <p:ph type="subTitle" idx="1"/>
          </p:nvPr>
        </p:nvSpPr>
        <p:spPr>
          <a:xfrm>
            <a:off x="1145875" y="5092242"/>
            <a:ext cx="6177756" cy="770676"/>
          </a:xfrm>
        </p:spPr>
        <p:txBody>
          <a:bodyPr/>
          <a:lstStyle>
            <a:lvl1pPr marL="0" indent="0">
              <a:lnSpc>
                <a:spcPct val="90000"/>
              </a:lnSpc>
              <a:spcBef>
                <a:spcPct val="0"/>
              </a:spcBef>
              <a:spcAft>
                <a:spcPts val="0"/>
              </a:spcAft>
              <a:buFont typeface="Wingdings" pitchFamily="2" charset="2"/>
              <a:buNone/>
              <a:defRPr lang="en-GB" sz="1400" kern="1200" baseline="0" dirty="0">
                <a:solidFill>
                  <a:schemeClr val="tx1"/>
                </a:solidFill>
                <a:latin typeface="+mn-lt"/>
                <a:ea typeface="+mn-ea"/>
                <a:cs typeface="+mn-cs"/>
              </a:defRPr>
            </a:lvl1pPr>
          </a:lstStyle>
          <a:p>
            <a:r>
              <a:rPr lang="en-US"/>
              <a:t>Click to edit Master subtitle style</a:t>
            </a:r>
          </a:p>
        </p:txBody>
      </p:sp>
    </p:spTree>
    <p:extLst>
      <p:ext uri="{BB962C8B-B14F-4D97-AF65-F5344CB8AC3E}">
        <p14:creationId xmlns:p14="http://schemas.microsoft.com/office/powerpoint/2010/main" val="270937720"/>
      </p:ext>
    </p:extLst>
  </p:cSld>
  <p:clrMapOvr>
    <a:masterClrMapping/>
  </p:clrMapOvr>
  <p:transition/>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400" b="0" kern="1200" cap="none" baseline="0" noProof="0" dirty="0" smtClean="0">
                <a:solidFill>
                  <a:schemeClr val="tx1"/>
                </a:solidFill>
                <a:latin typeface="+mj-lt"/>
                <a:ea typeface="+mj-ea"/>
                <a:cs typeface="+mj-cs"/>
              </a:defRPr>
            </a:lvl1pPr>
          </a:lstStyle>
          <a:p>
            <a:pPr lvl="0" algn="l" defTabSz="1219170" rtl="0" eaLnBrk="1" latinLnBrk="0" hangingPunct="1">
              <a:lnSpc>
                <a:spcPct val="95000"/>
              </a:lnSpc>
              <a:spcBef>
                <a:spcPct val="0"/>
              </a:spcBef>
              <a:buNone/>
            </a:pPr>
            <a:r>
              <a:rPr lang="en-US"/>
              <a:t>Click to edit Master title style</a:t>
            </a:r>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
        <p:nvSpPr>
          <p:cNvPr id="14"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spTree>
    <p:extLst>
      <p:ext uri="{BB962C8B-B14F-4D97-AF65-F5344CB8AC3E}">
        <p14:creationId xmlns:p14="http://schemas.microsoft.com/office/powerpoint/2010/main" val="2256527769"/>
      </p:ext>
    </p:extLst>
  </p:cSld>
  <p:clrMapOvr>
    <a:masterClrMapping/>
  </p:clrMapOvr>
  <p:transition/>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ation - Full Screen image">
    <p:spTree>
      <p:nvGrpSpPr>
        <p:cNvPr id="1" name=""/>
        <p:cNvGrpSpPr/>
        <p:nvPr/>
      </p:nvGrpSpPr>
      <p:grpSpPr>
        <a:xfrm>
          <a:off x="0" y="0"/>
          <a:ext cx="0" cy="0"/>
          <a:chOff x="0" y="0"/>
          <a:chExt cx="0" cy="0"/>
        </a:xfrm>
      </p:grpSpPr>
      <p:sp>
        <p:nvSpPr>
          <p:cNvPr id="14"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
        <p:nvSpPr>
          <p:cNvPr id="16"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sp>
        <p:nvSpPr>
          <p:cNvPr id="3" name="Text Placeholder 2" descr="&lt;IGNORE&gt;" title="&lt;IGNORE&gt;"/>
          <p:cNvSpPr>
            <a:spLocks noGrp="1"/>
          </p:cNvSpPr>
          <p:nvPr>
            <p:ph type="body" sz="quarter" idx="13"/>
          </p:nvPr>
        </p:nvSpPr>
        <p:spPr>
          <a:xfrm>
            <a:off x="513179" y="1438480"/>
            <a:ext cx="11166561" cy="2861742"/>
          </a:xfrm>
        </p:spPr>
        <p:txBody>
          <a:bodyPr/>
          <a:lstStyle>
            <a:lvl1pPr>
              <a:lnSpc>
                <a:spcPct val="110000"/>
              </a:lnSpc>
              <a:defRPr lang="en-US" sz="3400" b="1" kern="1200" dirty="0" smtClean="0">
                <a:solidFill>
                  <a:schemeClr val="tx1"/>
                </a:solidFill>
                <a:latin typeface="+mj-lt"/>
                <a:ea typeface="+mn-ea"/>
                <a:cs typeface="+mn-cs"/>
              </a:defRPr>
            </a:lvl1pPr>
          </a:lstStyle>
          <a:p>
            <a:pPr lvl="0"/>
            <a:r>
              <a:rPr lang="en-US"/>
              <a:t>Edit Master text styles</a:t>
            </a:r>
          </a:p>
        </p:txBody>
      </p:sp>
    </p:spTree>
    <p:extLst>
      <p:ext uri="{BB962C8B-B14F-4D97-AF65-F5344CB8AC3E}">
        <p14:creationId xmlns:p14="http://schemas.microsoft.com/office/powerpoint/2010/main" val="3704049596"/>
      </p:ext>
    </p:extLst>
  </p:cSld>
  <p:clrMapOvr>
    <a:masterClrMapping/>
  </p:clrMapOvr>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amp;A">
    <p:spTree>
      <p:nvGrpSpPr>
        <p:cNvPr id="1" name=""/>
        <p:cNvGrpSpPr/>
        <p:nvPr/>
      </p:nvGrpSpPr>
      <p:grpSpPr>
        <a:xfrm>
          <a:off x="0" y="0"/>
          <a:ext cx="0" cy="0"/>
          <a:chOff x="0" y="0"/>
          <a:chExt cx="0" cy="0"/>
        </a:xfrm>
      </p:grpSpPr>
      <p:sp>
        <p:nvSpPr>
          <p:cNvPr id="22" name="Rectangle 21"/>
          <p:cNvSpPr/>
          <p:nvPr userDrawn="1"/>
        </p:nvSpPr>
        <p:spPr bwMode="gray">
          <a:xfrm>
            <a:off x="1" y="4313784"/>
            <a:ext cx="12192000" cy="2544215"/>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23" name="Rectangle 22" descr="&lt;Shell Yellow Bar&gt;" title="&lt;Shell Yellow Bar&gt;"/>
          <p:cNvSpPr/>
          <p:nvPr userDrawn="1"/>
        </p:nvSpPr>
        <p:spPr bwMode="gray">
          <a:xfrm>
            <a:off x="761993" y="1524000"/>
            <a:ext cx="1269984" cy="756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Title 1"/>
          <p:cNvSpPr>
            <a:spLocks noGrp="1"/>
          </p:cNvSpPr>
          <p:nvPr>
            <p:ph type="title"/>
          </p:nvPr>
        </p:nvSpPr>
        <p:spPr>
          <a:xfrm>
            <a:off x="763200" y="2636980"/>
            <a:ext cx="5187472" cy="1362075"/>
          </a:xfrm>
          <a:prstGeom prst="rect">
            <a:avLst/>
          </a:prstGeom>
        </p:spPr>
        <p:txBody>
          <a:bodyPr lIns="0" tIns="0" rIns="0" bIns="0"/>
          <a:lstStyle>
            <a:lvl1pPr algn="l">
              <a:defRPr sz="1400" b="0" cap="none" baseline="0">
                <a:solidFill>
                  <a:schemeClr val="tx1"/>
                </a:solidFill>
                <a:latin typeface="+mj-lt"/>
              </a:defRPr>
            </a:lvl1pPr>
          </a:lstStyle>
          <a:p>
            <a:r>
              <a:rPr lang="en-US"/>
              <a:t>Click to edit Master title style</a:t>
            </a:r>
          </a:p>
        </p:txBody>
      </p:sp>
      <p:sp>
        <p:nvSpPr>
          <p:cNvPr id="25" name="Text Placeholder 2"/>
          <p:cNvSpPr>
            <a:spLocks noGrp="1"/>
          </p:cNvSpPr>
          <p:nvPr>
            <p:ph type="body" idx="1"/>
          </p:nvPr>
        </p:nvSpPr>
        <p:spPr>
          <a:xfrm>
            <a:off x="763200" y="1696947"/>
            <a:ext cx="6375761" cy="821230"/>
          </a:xfrm>
          <a:prstGeom prst="rect">
            <a:avLst/>
          </a:prstGeom>
        </p:spPr>
        <p:txBody>
          <a:bodyPr lIns="0" tIns="0" rIns="0" bIns="0" anchor="t" anchorCtr="0"/>
          <a:lstStyle>
            <a:lvl1pPr marL="0" indent="0">
              <a:lnSpc>
                <a:spcPct val="100000"/>
              </a:lnSpc>
              <a:spcAft>
                <a:spcPts val="0"/>
              </a:spcAft>
              <a:buNone/>
              <a:defRPr sz="2800" b="0" cap="none" baseline="0">
                <a:solidFill>
                  <a:schemeClr val="tx1"/>
                </a:solidFill>
                <a:latin typeface="+mj-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Edit Master text styles</a:t>
            </a:r>
          </a:p>
        </p:txBody>
      </p:sp>
      <p:sp>
        <p:nvSpPr>
          <p:cNvPr id="2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
        <p:nvSpPr>
          <p:cNvPr id="29"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grpSp>
        <p:nvGrpSpPr>
          <p:cNvPr id="31" name="Group 30"/>
          <p:cNvGrpSpPr/>
          <p:nvPr userDrawn="1"/>
        </p:nvGrpSpPr>
        <p:grpSpPr bwMode="gray">
          <a:xfrm>
            <a:off x="6450013" y="2557463"/>
            <a:ext cx="5197475" cy="1917700"/>
            <a:chOff x="6450013" y="2557463"/>
            <a:chExt cx="5197475" cy="1917700"/>
          </a:xfrm>
        </p:grpSpPr>
        <p:sp>
          <p:nvSpPr>
            <p:cNvPr id="32" name="Freeform 6"/>
            <p:cNvSpPr>
              <a:spLocks noEditPoints="1"/>
            </p:cNvSpPr>
            <p:nvPr userDrawn="1"/>
          </p:nvSpPr>
          <p:spPr bwMode="gray">
            <a:xfrm>
              <a:off x="6450013" y="2557463"/>
              <a:ext cx="2005013" cy="1917700"/>
            </a:xfrm>
            <a:custGeom>
              <a:avLst/>
              <a:gdLst>
                <a:gd name="T0" fmla="*/ 274 w 346"/>
                <a:gd name="T1" fmla="*/ 331 h 331"/>
                <a:gd name="T2" fmla="*/ 250 w 346"/>
                <a:gd name="T3" fmla="*/ 302 h 331"/>
                <a:gd name="T4" fmla="*/ 167 w 346"/>
                <a:gd name="T5" fmla="*/ 322 h 331"/>
                <a:gd name="T6" fmla="*/ 0 w 346"/>
                <a:gd name="T7" fmla="*/ 156 h 331"/>
                <a:gd name="T8" fmla="*/ 167 w 346"/>
                <a:gd name="T9" fmla="*/ 0 h 331"/>
                <a:gd name="T10" fmla="*/ 334 w 346"/>
                <a:gd name="T11" fmla="*/ 162 h 331"/>
                <a:gd name="T12" fmla="*/ 295 w 346"/>
                <a:gd name="T13" fmla="*/ 268 h 331"/>
                <a:gd name="T14" fmla="*/ 346 w 346"/>
                <a:gd name="T15" fmla="*/ 320 h 331"/>
                <a:gd name="T16" fmla="*/ 274 w 346"/>
                <a:gd name="T17" fmla="*/ 331 h 331"/>
                <a:gd name="T18" fmla="*/ 238 w 346"/>
                <a:gd name="T19" fmla="*/ 207 h 331"/>
                <a:gd name="T20" fmla="*/ 252 w 346"/>
                <a:gd name="T21" fmla="*/ 162 h 331"/>
                <a:gd name="T22" fmla="*/ 167 w 346"/>
                <a:gd name="T23" fmla="*/ 76 h 331"/>
                <a:gd name="T24" fmla="*/ 82 w 346"/>
                <a:gd name="T25" fmla="*/ 156 h 331"/>
                <a:gd name="T26" fmla="*/ 167 w 346"/>
                <a:gd name="T27" fmla="*/ 246 h 331"/>
                <a:gd name="T28" fmla="*/ 191 w 346"/>
                <a:gd name="T29" fmla="*/ 242 h 331"/>
                <a:gd name="T30" fmla="*/ 143 w 346"/>
                <a:gd name="T31" fmla="*/ 194 h 331"/>
                <a:gd name="T32" fmla="*/ 217 w 346"/>
                <a:gd name="T33" fmla="*/ 185 h 331"/>
                <a:gd name="T34" fmla="*/ 238 w 346"/>
                <a:gd name="T35" fmla="*/ 20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6" h="331">
                  <a:moveTo>
                    <a:pt x="274" y="331"/>
                  </a:moveTo>
                  <a:cubicBezTo>
                    <a:pt x="250" y="302"/>
                    <a:pt x="250" y="302"/>
                    <a:pt x="250" y="302"/>
                  </a:cubicBezTo>
                  <a:cubicBezTo>
                    <a:pt x="227" y="316"/>
                    <a:pt x="199" y="322"/>
                    <a:pt x="167" y="322"/>
                  </a:cubicBezTo>
                  <a:cubicBezTo>
                    <a:pt x="70" y="322"/>
                    <a:pt x="0" y="253"/>
                    <a:pt x="0" y="156"/>
                  </a:cubicBezTo>
                  <a:cubicBezTo>
                    <a:pt x="0" y="64"/>
                    <a:pt x="80" y="0"/>
                    <a:pt x="167" y="0"/>
                  </a:cubicBezTo>
                  <a:cubicBezTo>
                    <a:pt x="261" y="0"/>
                    <a:pt x="334" y="64"/>
                    <a:pt x="334" y="162"/>
                  </a:cubicBezTo>
                  <a:cubicBezTo>
                    <a:pt x="334" y="202"/>
                    <a:pt x="320" y="237"/>
                    <a:pt x="295" y="268"/>
                  </a:cubicBezTo>
                  <a:cubicBezTo>
                    <a:pt x="346" y="320"/>
                    <a:pt x="346" y="320"/>
                    <a:pt x="346" y="320"/>
                  </a:cubicBezTo>
                  <a:lnTo>
                    <a:pt x="274" y="331"/>
                  </a:lnTo>
                  <a:close/>
                  <a:moveTo>
                    <a:pt x="238" y="207"/>
                  </a:moveTo>
                  <a:cubicBezTo>
                    <a:pt x="247" y="194"/>
                    <a:pt x="252" y="178"/>
                    <a:pt x="252" y="162"/>
                  </a:cubicBezTo>
                  <a:cubicBezTo>
                    <a:pt x="252" y="117"/>
                    <a:pt x="215" y="76"/>
                    <a:pt x="167" y="76"/>
                  </a:cubicBezTo>
                  <a:cubicBezTo>
                    <a:pt x="121" y="76"/>
                    <a:pt x="82" y="114"/>
                    <a:pt x="82" y="156"/>
                  </a:cubicBezTo>
                  <a:cubicBezTo>
                    <a:pt x="82" y="208"/>
                    <a:pt x="121" y="246"/>
                    <a:pt x="167" y="246"/>
                  </a:cubicBezTo>
                  <a:cubicBezTo>
                    <a:pt x="175" y="246"/>
                    <a:pt x="183" y="245"/>
                    <a:pt x="191" y="242"/>
                  </a:cubicBezTo>
                  <a:cubicBezTo>
                    <a:pt x="143" y="194"/>
                    <a:pt x="143" y="194"/>
                    <a:pt x="143" y="194"/>
                  </a:cubicBezTo>
                  <a:cubicBezTo>
                    <a:pt x="217" y="185"/>
                    <a:pt x="217" y="185"/>
                    <a:pt x="217" y="185"/>
                  </a:cubicBezTo>
                  <a:lnTo>
                    <a:pt x="238" y="207"/>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noEditPoints="1"/>
            </p:cNvSpPr>
            <p:nvPr userDrawn="1"/>
          </p:nvSpPr>
          <p:spPr bwMode="gray">
            <a:xfrm>
              <a:off x="8426451" y="2586038"/>
              <a:ext cx="1441450" cy="1814513"/>
            </a:xfrm>
            <a:custGeom>
              <a:avLst/>
              <a:gdLst>
                <a:gd name="T0" fmla="*/ 190 w 249"/>
                <a:gd name="T1" fmla="*/ 257 h 313"/>
                <a:gd name="T2" fmla="*/ 79 w 249"/>
                <a:gd name="T3" fmla="*/ 313 h 313"/>
                <a:gd name="T4" fmla="*/ 0 w 249"/>
                <a:gd name="T5" fmla="*/ 233 h 313"/>
                <a:gd name="T6" fmla="*/ 92 w 249"/>
                <a:gd name="T7" fmla="*/ 124 h 313"/>
                <a:gd name="T8" fmla="*/ 60 w 249"/>
                <a:gd name="T9" fmla="*/ 58 h 313"/>
                <a:gd name="T10" fmla="*/ 119 w 249"/>
                <a:gd name="T11" fmla="*/ 0 h 313"/>
                <a:gd name="T12" fmla="*/ 174 w 249"/>
                <a:gd name="T13" fmla="*/ 56 h 313"/>
                <a:gd name="T14" fmla="*/ 117 w 249"/>
                <a:gd name="T15" fmla="*/ 130 h 313"/>
                <a:gd name="T16" fmla="*/ 192 w 249"/>
                <a:gd name="T17" fmla="*/ 232 h 313"/>
                <a:gd name="T18" fmla="*/ 230 w 249"/>
                <a:gd name="T19" fmla="*/ 190 h 313"/>
                <a:gd name="T20" fmla="*/ 245 w 249"/>
                <a:gd name="T21" fmla="*/ 198 h 313"/>
                <a:gd name="T22" fmla="*/ 203 w 249"/>
                <a:gd name="T23" fmla="*/ 246 h 313"/>
                <a:gd name="T24" fmla="*/ 249 w 249"/>
                <a:gd name="T25" fmla="*/ 307 h 313"/>
                <a:gd name="T26" fmla="*/ 228 w 249"/>
                <a:gd name="T27" fmla="*/ 307 h 313"/>
                <a:gd name="T28" fmla="*/ 190 w 249"/>
                <a:gd name="T29" fmla="*/ 257 h 313"/>
                <a:gd name="T30" fmla="*/ 84 w 249"/>
                <a:gd name="T31" fmla="*/ 152 h 313"/>
                <a:gd name="T32" fmla="*/ 19 w 249"/>
                <a:gd name="T33" fmla="*/ 231 h 313"/>
                <a:gd name="T34" fmla="*/ 79 w 249"/>
                <a:gd name="T35" fmla="*/ 295 h 313"/>
                <a:gd name="T36" fmla="*/ 179 w 249"/>
                <a:gd name="T37" fmla="*/ 242 h 313"/>
                <a:gd name="T38" fmla="*/ 103 w 249"/>
                <a:gd name="T39" fmla="*/ 139 h 313"/>
                <a:gd name="T40" fmla="*/ 84 w 249"/>
                <a:gd name="T41" fmla="*/ 152 h 313"/>
                <a:gd name="T42" fmla="*/ 79 w 249"/>
                <a:gd name="T43" fmla="*/ 60 h 313"/>
                <a:gd name="T44" fmla="*/ 106 w 249"/>
                <a:gd name="T45" fmla="*/ 115 h 313"/>
                <a:gd name="T46" fmla="*/ 154 w 249"/>
                <a:gd name="T47" fmla="*/ 55 h 313"/>
                <a:gd name="T48" fmla="*/ 118 w 249"/>
                <a:gd name="T49" fmla="*/ 18 h 313"/>
                <a:gd name="T50" fmla="*/ 79 w 249"/>
                <a:gd name="T51" fmla="*/ 6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13">
                  <a:moveTo>
                    <a:pt x="190" y="257"/>
                  </a:moveTo>
                  <a:cubicBezTo>
                    <a:pt x="156" y="285"/>
                    <a:pt x="118" y="313"/>
                    <a:pt x="79" y="313"/>
                  </a:cubicBezTo>
                  <a:cubicBezTo>
                    <a:pt x="34" y="313"/>
                    <a:pt x="0" y="277"/>
                    <a:pt x="0" y="233"/>
                  </a:cubicBezTo>
                  <a:cubicBezTo>
                    <a:pt x="0" y="181"/>
                    <a:pt x="50" y="150"/>
                    <a:pt x="92" y="124"/>
                  </a:cubicBezTo>
                  <a:cubicBezTo>
                    <a:pt x="78" y="104"/>
                    <a:pt x="60" y="84"/>
                    <a:pt x="60" y="58"/>
                  </a:cubicBezTo>
                  <a:cubicBezTo>
                    <a:pt x="60" y="26"/>
                    <a:pt x="87" y="0"/>
                    <a:pt x="119" y="0"/>
                  </a:cubicBezTo>
                  <a:cubicBezTo>
                    <a:pt x="150" y="0"/>
                    <a:pt x="174" y="25"/>
                    <a:pt x="174" y="56"/>
                  </a:cubicBezTo>
                  <a:cubicBezTo>
                    <a:pt x="174" y="90"/>
                    <a:pt x="146" y="110"/>
                    <a:pt x="117" y="130"/>
                  </a:cubicBezTo>
                  <a:cubicBezTo>
                    <a:pt x="192" y="232"/>
                    <a:pt x="192" y="232"/>
                    <a:pt x="192" y="232"/>
                  </a:cubicBezTo>
                  <a:cubicBezTo>
                    <a:pt x="230" y="190"/>
                    <a:pt x="230" y="190"/>
                    <a:pt x="230" y="190"/>
                  </a:cubicBezTo>
                  <a:cubicBezTo>
                    <a:pt x="245" y="198"/>
                    <a:pt x="245" y="198"/>
                    <a:pt x="245" y="198"/>
                  </a:cubicBezTo>
                  <a:cubicBezTo>
                    <a:pt x="203" y="246"/>
                    <a:pt x="203" y="246"/>
                    <a:pt x="203" y="246"/>
                  </a:cubicBezTo>
                  <a:cubicBezTo>
                    <a:pt x="249" y="307"/>
                    <a:pt x="249" y="307"/>
                    <a:pt x="249" y="307"/>
                  </a:cubicBezTo>
                  <a:cubicBezTo>
                    <a:pt x="228" y="307"/>
                    <a:pt x="228" y="307"/>
                    <a:pt x="228" y="307"/>
                  </a:cubicBezTo>
                  <a:lnTo>
                    <a:pt x="190" y="257"/>
                  </a:lnTo>
                  <a:close/>
                  <a:moveTo>
                    <a:pt x="84" y="152"/>
                  </a:moveTo>
                  <a:cubicBezTo>
                    <a:pt x="55" y="170"/>
                    <a:pt x="19" y="193"/>
                    <a:pt x="19" y="231"/>
                  </a:cubicBezTo>
                  <a:cubicBezTo>
                    <a:pt x="19" y="265"/>
                    <a:pt x="44" y="295"/>
                    <a:pt x="79" y="295"/>
                  </a:cubicBezTo>
                  <a:cubicBezTo>
                    <a:pt x="114" y="295"/>
                    <a:pt x="151" y="265"/>
                    <a:pt x="179" y="242"/>
                  </a:cubicBezTo>
                  <a:cubicBezTo>
                    <a:pt x="103" y="139"/>
                    <a:pt x="103" y="139"/>
                    <a:pt x="103" y="139"/>
                  </a:cubicBezTo>
                  <a:lnTo>
                    <a:pt x="84" y="152"/>
                  </a:lnTo>
                  <a:close/>
                  <a:moveTo>
                    <a:pt x="79" y="60"/>
                  </a:moveTo>
                  <a:cubicBezTo>
                    <a:pt x="79" y="81"/>
                    <a:pt x="95" y="97"/>
                    <a:pt x="106" y="115"/>
                  </a:cubicBezTo>
                  <a:cubicBezTo>
                    <a:pt x="127" y="99"/>
                    <a:pt x="154" y="86"/>
                    <a:pt x="154" y="55"/>
                  </a:cubicBezTo>
                  <a:cubicBezTo>
                    <a:pt x="154" y="35"/>
                    <a:pt x="138" y="18"/>
                    <a:pt x="118" y="18"/>
                  </a:cubicBezTo>
                  <a:cubicBezTo>
                    <a:pt x="96" y="18"/>
                    <a:pt x="79" y="39"/>
                    <a:pt x="79" y="6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
            <p:cNvSpPr>
              <a:spLocks noEditPoints="1"/>
            </p:cNvSpPr>
            <p:nvPr userDrawn="1"/>
          </p:nvSpPr>
          <p:spPr bwMode="gray">
            <a:xfrm>
              <a:off x="9821863" y="2614613"/>
              <a:ext cx="1825625" cy="1751013"/>
            </a:xfrm>
            <a:custGeom>
              <a:avLst/>
              <a:gdLst>
                <a:gd name="T0" fmla="*/ 380 w 1150"/>
                <a:gd name="T1" fmla="*/ 913 h 1103"/>
                <a:gd name="T2" fmla="*/ 303 w 1150"/>
                <a:gd name="T3" fmla="*/ 1103 h 1103"/>
                <a:gd name="T4" fmla="*/ 0 w 1150"/>
                <a:gd name="T5" fmla="*/ 1103 h 1103"/>
                <a:gd name="T6" fmla="*/ 424 w 1150"/>
                <a:gd name="T7" fmla="*/ 0 h 1103"/>
                <a:gd name="T8" fmla="*/ 734 w 1150"/>
                <a:gd name="T9" fmla="*/ 0 h 1103"/>
                <a:gd name="T10" fmla="*/ 1150 w 1150"/>
                <a:gd name="T11" fmla="*/ 1103 h 1103"/>
                <a:gd name="T12" fmla="*/ 843 w 1150"/>
                <a:gd name="T13" fmla="*/ 1103 h 1103"/>
                <a:gd name="T14" fmla="*/ 774 w 1150"/>
                <a:gd name="T15" fmla="*/ 913 h 1103"/>
                <a:gd name="T16" fmla="*/ 380 w 1150"/>
                <a:gd name="T17" fmla="*/ 913 h 1103"/>
                <a:gd name="T18" fmla="*/ 581 w 1150"/>
                <a:gd name="T19" fmla="*/ 344 h 1103"/>
                <a:gd name="T20" fmla="*/ 577 w 1150"/>
                <a:gd name="T21" fmla="*/ 344 h 1103"/>
                <a:gd name="T22" fmla="*/ 456 w 1150"/>
                <a:gd name="T23" fmla="*/ 694 h 1103"/>
                <a:gd name="T24" fmla="*/ 697 w 1150"/>
                <a:gd name="T25" fmla="*/ 694 h 1103"/>
                <a:gd name="T26" fmla="*/ 581 w 1150"/>
                <a:gd name="T27" fmla="*/ 344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0" h="1103">
                  <a:moveTo>
                    <a:pt x="380" y="913"/>
                  </a:moveTo>
                  <a:lnTo>
                    <a:pt x="303" y="1103"/>
                  </a:lnTo>
                  <a:lnTo>
                    <a:pt x="0" y="1103"/>
                  </a:lnTo>
                  <a:lnTo>
                    <a:pt x="424" y="0"/>
                  </a:lnTo>
                  <a:lnTo>
                    <a:pt x="734" y="0"/>
                  </a:lnTo>
                  <a:lnTo>
                    <a:pt x="1150" y="1103"/>
                  </a:lnTo>
                  <a:lnTo>
                    <a:pt x="843" y="1103"/>
                  </a:lnTo>
                  <a:lnTo>
                    <a:pt x="774" y="913"/>
                  </a:lnTo>
                  <a:lnTo>
                    <a:pt x="380" y="913"/>
                  </a:lnTo>
                  <a:close/>
                  <a:moveTo>
                    <a:pt x="581" y="344"/>
                  </a:moveTo>
                  <a:lnTo>
                    <a:pt x="577" y="344"/>
                  </a:lnTo>
                  <a:lnTo>
                    <a:pt x="456" y="694"/>
                  </a:lnTo>
                  <a:lnTo>
                    <a:pt x="697" y="694"/>
                  </a:lnTo>
                  <a:lnTo>
                    <a:pt x="581" y="34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1468129"/>
      </p:ext>
    </p:extLst>
  </p:cSld>
  <p:clrMapOvr>
    <a:masterClrMapping/>
  </p:clrMapOvr>
  <p:transition/>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Tree>
    <p:extLst>
      <p:ext uri="{BB962C8B-B14F-4D97-AF65-F5344CB8AC3E}">
        <p14:creationId xmlns:p14="http://schemas.microsoft.com/office/powerpoint/2010/main" val="1183627678"/>
      </p:ext>
    </p:extLst>
  </p:cSld>
  <p:clrMapOvr>
    <a:masterClrMapping/>
  </p:clrMapOvr>
  <p:transition/>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Mandator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0208" y="1257010"/>
            <a:ext cx="4316400" cy="4316400"/>
          </a:xfrm>
          <a:prstGeom prst="rect">
            <a:avLst/>
          </a:prstGeom>
        </p:spPr>
      </p:pic>
    </p:spTree>
    <p:extLst>
      <p:ext uri="{BB962C8B-B14F-4D97-AF65-F5344CB8AC3E}">
        <p14:creationId xmlns:p14="http://schemas.microsoft.com/office/powerpoint/2010/main" val="1051603852"/>
      </p:ext>
    </p:extLst>
  </p:cSld>
  <p:clrMapOvr>
    <a:masterClrMapping/>
  </p:clrMapOvr>
  <p:transition/>
  <p:hf hdr="0"/>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492D-80D6-9F81-B5E5-93097CD8AC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2D9314-EC00-5379-B478-62AEA1E00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AF47C-C0EC-3A26-A1CA-EEDF561B2452}"/>
              </a:ext>
            </a:extLst>
          </p:cNvPr>
          <p:cNvSpPr>
            <a:spLocks noGrp="1"/>
          </p:cNvSpPr>
          <p:nvPr>
            <p:ph type="dt" sz="half" idx="10"/>
          </p:nvPr>
        </p:nvSpPr>
        <p:spPr/>
        <p:txBody>
          <a:bodyPr/>
          <a:lstStyle/>
          <a:p>
            <a:fld id="{0D834992-2323-4FA6-A4C7-B5E1FEE38A35}" type="datetimeFigureOut">
              <a:rPr lang="en-US" smtClean="0"/>
              <a:t>9/9/2025</a:t>
            </a:fld>
            <a:endParaRPr lang="en-US"/>
          </a:p>
        </p:txBody>
      </p:sp>
      <p:sp>
        <p:nvSpPr>
          <p:cNvPr id="5" name="Footer Placeholder 4">
            <a:extLst>
              <a:ext uri="{FF2B5EF4-FFF2-40B4-BE49-F238E27FC236}">
                <a16:creationId xmlns:a16="http://schemas.microsoft.com/office/drawing/2014/main" id="{51B43993-A443-6801-8917-58EC295A7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74C40-B355-F389-C295-63D491F8B1B2}"/>
              </a:ext>
            </a:extLst>
          </p:cNvPr>
          <p:cNvSpPr>
            <a:spLocks noGrp="1"/>
          </p:cNvSpPr>
          <p:nvPr>
            <p:ph type="sldNum" sz="quarter" idx="12"/>
          </p:nvPr>
        </p:nvSpPr>
        <p:spPr/>
        <p:txBody>
          <a:bodyPr/>
          <a:lstStyle/>
          <a:p>
            <a:fld id="{02A44CE0-4F6C-49CC-8E33-0C3AB6562EE7}" type="slidenum">
              <a:rPr lang="en-US" smtClean="0"/>
              <a:t>‹#›</a:t>
            </a:fld>
            <a:endParaRPr lang="en-US"/>
          </a:p>
        </p:txBody>
      </p:sp>
    </p:spTree>
    <p:extLst>
      <p:ext uri="{BB962C8B-B14F-4D97-AF65-F5344CB8AC3E}">
        <p14:creationId xmlns:p14="http://schemas.microsoft.com/office/powerpoint/2010/main" val="2914760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8932-72B6-F4BD-D9A5-8BDF2A2E62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8895A8-D900-4727-263E-95720788D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87C5F2-D54C-4EDA-5E78-9332737A8D57}"/>
              </a:ext>
            </a:extLst>
          </p:cNvPr>
          <p:cNvSpPr>
            <a:spLocks noGrp="1"/>
          </p:cNvSpPr>
          <p:nvPr>
            <p:ph type="dt" sz="half" idx="10"/>
          </p:nvPr>
        </p:nvSpPr>
        <p:spPr/>
        <p:txBody>
          <a:bodyPr/>
          <a:lstStyle/>
          <a:p>
            <a:fld id="{0D834992-2323-4FA6-A4C7-B5E1FEE38A35}" type="datetimeFigureOut">
              <a:rPr lang="en-US" smtClean="0"/>
              <a:t>9/9/2025</a:t>
            </a:fld>
            <a:endParaRPr lang="en-US"/>
          </a:p>
        </p:txBody>
      </p:sp>
      <p:sp>
        <p:nvSpPr>
          <p:cNvPr id="5" name="Footer Placeholder 4">
            <a:extLst>
              <a:ext uri="{FF2B5EF4-FFF2-40B4-BE49-F238E27FC236}">
                <a16:creationId xmlns:a16="http://schemas.microsoft.com/office/drawing/2014/main" id="{87D590C5-45D7-FF74-BB99-93ABC8FF0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4010C-B1CF-6D73-3863-02EA9ACA8687}"/>
              </a:ext>
            </a:extLst>
          </p:cNvPr>
          <p:cNvSpPr>
            <a:spLocks noGrp="1"/>
          </p:cNvSpPr>
          <p:nvPr>
            <p:ph type="sldNum" sz="quarter" idx="12"/>
          </p:nvPr>
        </p:nvSpPr>
        <p:spPr/>
        <p:txBody>
          <a:bodyPr/>
          <a:lstStyle/>
          <a:p>
            <a:fld id="{02A44CE0-4F6C-49CC-8E33-0C3AB6562EE7}" type="slidenum">
              <a:rPr lang="en-US" smtClean="0"/>
              <a:t>‹#›</a:t>
            </a:fld>
            <a:endParaRPr lang="en-US"/>
          </a:p>
        </p:txBody>
      </p:sp>
    </p:spTree>
    <p:extLst>
      <p:ext uri="{BB962C8B-B14F-4D97-AF65-F5344CB8AC3E}">
        <p14:creationId xmlns:p14="http://schemas.microsoft.com/office/powerpoint/2010/main" val="259996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2">
    <p:spTree>
      <p:nvGrpSpPr>
        <p:cNvPr id="1" name=""/>
        <p:cNvGrpSpPr/>
        <p:nvPr/>
      </p:nvGrpSpPr>
      <p:grpSpPr>
        <a:xfrm>
          <a:off x="0" y="0"/>
          <a:ext cx="0" cy="0"/>
          <a:chOff x="0" y="0"/>
          <a:chExt cx="0" cy="0"/>
        </a:xfrm>
      </p:grpSpPr>
      <p:sp>
        <p:nvSpPr>
          <p:cNvPr id="19" name="Rectangle 18"/>
          <p:cNvSpPr/>
          <p:nvPr userDrawn="1"/>
        </p:nvSpPr>
        <p:spPr bwMode="gray">
          <a:xfrm>
            <a:off x="0" y="4313786"/>
            <a:ext cx="12191999" cy="254421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20" name="Rectangle 2"/>
          <p:cNvSpPr>
            <a:spLocks noGrp="1" noChangeArrowheads="1"/>
          </p:cNvSpPr>
          <p:nvPr>
            <p:ph type="ctrTitle"/>
          </p:nvPr>
        </p:nvSpPr>
        <p:spPr>
          <a:xfrm>
            <a:off x="1779490" y="950400"/>
            <a:ext cx="9899747" cy="918000"/>
          </a:xfrm>
          <a:noFill/>
        </p:spPr>
        <p:txBody>
          <a:bodyPr lIns="0" tIns="0" rIns="0" anchor="ctr" anchorCtr="0"/>
          <a:lstStyle>
            <a:lvl1pPr>
              <a:lnSpc>
                <a:spcPct val="110000"/>
              </a:lnSpc>
              <a:defRPr sz="2800" b="0" kern="1200" cap="none" spc="0" baseline="0">
                <a:solidFill>
                  <a:schemeClr val="tx1"/>
                </a:solidFill>
                <a:latin typeface="+mj-lt"/>
                <a:cs typeface="Arial" pitchFamily="34" charset="0"/>
              </a:defRPr>
            </a:lvl1pPr>
          </a:lstStyle>
          <a:p>
            <a:r>
              <a:rPr lang="en-US"/>
              <a:t>Click to edit Master title style</a:t>
            </a:r>
          </a:p>
        </p:txBody>
      </p:sp>
      <p:sp>
        <p:nvSpPr>
          <p:cNvPr id="21" name="Rectangle 3"/>
          <p:cNvSpPr>
            <a:spLocks noGrp="1" noChangeArrowheads="1"/>
          </p:cNvSpPr>
          <p:nvPr>
            <p:ph type="subTitle" idx="1"/>
          </p:nvPr>
        </p:nvSpPr>
        <p:spPr>
          <a:xfrm>
            <a:off x="1779490" y="3310197"/>
            <a:ext cx="4831323" cy="749808"/>
          </a:xfrm>
        </p:spPr>
        <p:txBody>
          <a:bodyPr anchor="b" anchorCtr="0"/>
          <a:lstStyle>
            <a:lvl1pPr marL="0" indent="0">
              <a:lnSpc>
                <a:spcPct val="100000"/>
              </a:lnSpc>
              <a:spcBef>
                <a:spcPct val="0"/>
              </a:spcBef>
              <a:spcAft>
                <a:spcPts val="0"/>
              </a:spcAft>
              <a:buFont typeface="Wingdings" pitchFamily="2" charset="2"/>
              <a:buNone/>
              <a:defRPr sz="1800" baseline="0">
                <a:solidFill>
                  <a:schemeClr val="tx1"/>
                </a:solidFill>
                <a:latin typeface="+mn-lt"/>
                <a:cs typeface="Arial" pitchFamily="34" charset="0"/>
              </a:defRPr>
            </a:lvl1pPr>
          </a:lstStyle>
          <a:p>
            <a:r>
              <a:rPr lang="en-US"/>
              <a:t>Click to edit Master subtitle style</a:t>
            </a:r>
          </a:p>
        </p:txBody>
      </p:sp>
      <p:sp>
        <p:nvSpPr>
          <p:cNvPr id="22" name="Text Placeholder 31"/>
          <p:cNvSpPr>
            <a:spLocks noGrp="1"/>
          </p:cNvSpPr>
          <p:nvPr>
            <p:ph type="body" sz="quarter" idx="10" hasCustomPrompt="1"/>
          </p:nvPr>
        </p:nvSpPr>
        <p:spPr>
          <a:xfrm>
            <a:off x="1779490" y="4588235"/>
            <a:ext cx="4870924" cy="237600"/>
          </a:xfrm>
        </p:spPr>
        <p:txBody>
          <a:bodyPr anchor="t" anchorCtr="0"/>
          <a:lstStyle>
            <a:lvl1pPr>
              <a:lnSpc>
                <a:spcPct val="100000"/>
              </a:lnSpc>
              <a:buNone/>
              <a:defRPr sz="1400">
                <a:solidFill>
                  <a:schemeClr val="tx1"/>
                </a:solidFill>
                <a:latin typeface="+mj-lt"/>
              </a:defRPr>
            </a:lvl1pPr>
          </a:lstStyle>
          <a:p>
            <a:pPr lvl="0"/>
            <a:r>
              <a:rPr lang="en-US"/>
              <a:t>Click to insert Author’s Name</a:t>
            </a:r>
          </a:p>
        </p:txBody>
      </p:sp>
      <p:sp>
        <p:nvSpPr>
          <p:cNvPr id="23" name="Text Placeholder 31"/>
          <p:cNvSpPr>
            <a:spLocks noGrp="1"/>
          </p:cNvSpPr>
          <p:nvPr>
            <p:ph type="body" sz="quarter" idx="11" hasCustomPrompt="1"/>
          </p:nvPr>
        </p:nvSpPr>
        <p:spPr>
          <a:xfrm>
            <a:off x="1779490" y="4840063"/>
            <a:ext cx="4870924" cy="489785"/>
          </a:xfrm>
        </p:spPr>
        <p:txBody>
          <a:bodyPr anchor="t" anchorCtr="0"/>
          <a:lstStyle>
            <a:lvl1pPr>
              <a:lnSpc>
                <a:spcPct val="100000"/>
              </a:lnSpc>
              <a:buNone/>
              <a:defRPr sz="1400">
                <a:solidFill>
                  <a:schemeClr val="tx1"/>
                </a:solidFill>
                <a:latin typeface="+mn-lt"/>
              </a:defRPr>
            </a:lvl1pPr>
          </a:lstStyle>
          <a:p>
            <a:pPr lvl="0"/>
            <a:r>
              <a:rPr lang="en-US"/>
              <a:t>Click to insert Role in Organisation</a:t>
            </a:r>
          </a:p>
        </p:txBody>
      </p:sp>
      <p:sp>
        <p:nvSpPr>
          <p:cNvPr id="3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
        <p:nvSpPr>
          <p:cNvPr id="36" name="Rectangle 35" descr="&lt;Shell Yellow Bar&gt;" title="&lt;Shell Yellow Bar&gt;"/>
          <p:cNvSpPr/>
          <p:nvPr userDrawn="1"/>
        </p:nvSpPr>
        <p:spPr bwMode="gray">
          <a:xfrm>
            <a:off x="1778011" y="76199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37" name="Picture 36" descr="PECT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0" y="645968"/>
            <a:ext cx="1524000" cy="1524000"/>
          </a:xfrm>
          <a:prstGeom prst="rect">
            <a:avLst/>
          </a:prstGeom>
        </p:spPr>
      </p:pic>
      <p:sp>
        <p:nvSpPr>
          <p:cNvPr id="3" name="Picture Placeholder 2"/>
          <p:cNvSpPr>
            <a:spLocks noGrp="1"/>
          </p:cNvSpPr>
          <p:nvPr userDrawn="1">
            <p:ph type="pic" sz="quarter" idx="12"/>
          </p:nvPr>
        </p:nvSpPr>
        <p:spPr>
          <a:xfrm>
            <a:off x="6848418" y="2795384"/>
            <a:ext cx="4830819" cy="3049484"/>
          </a:xfrm>
        </p:spPr>
        <p:txBody>
          <a:bodyPr/>
          <a:lstStyle>
            <a:lvl1pPr>
              <a:defRPr sz="2133"/>
            </a:lvl1pPr>
          </a:lstStyle>
          <a:p>
            <a:r>
              <a:rPr lang="en-US"/>
              <a:t>Click icon to add picture</a:t>
            </a:r>
          </a:p>
        </p:txBody>
      </p:sp>
      <p:sp>
        <p:nvSpPr>
          <p:cNvPr id="113"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spTree>
    <p:extLst>
      <p:ext uri="{BB962C8B-B14F-4D97-AF65-F5344CB8AC3E}">
        <p14:creationId xmlns:p14="http://schemas.microsoft.com/office/powerpoint/2010/main" val="3477926214"/>
      </p:ext>
    </p:extLst>
  </p:cSld>
  <p:clrMapOvr>
    <a:masterClrMapping/>
  </p:clrMapOvr>
  <p:transition/>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1" y="712802"/>
            <a:ext cx="11171239"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latin typeface="ShellBold" panose="00000800000000000000" pitchFamily="50" charset="0"/>
              </a:defRPr>
            </a:lvl1pPr>
          </a:lstStyle>
          <a:p>
            <a:pPr lvl="0"/>
            <a:r>
              <a:rPr lang="en-GB" noProof="0"/>
              <a:t>Click to edit Master title style</a:t>
            </a:r>
            <a:endParaRPr lang="en-GB" noProof="0" dirty="0"/>
          </a:p>
        </p:txBody>
      </p:sp>
      <p:sp>
        <p:nvSpPr>
          <p:cNvPr id="10" name="Content Placeholder 9"/>
          <p:cNvSpPr>
            <a:spLocks noGrp="1"/>
          </p:cNvSpPr>
          <p:nvPr>
            <p:ph sz="quarter" idx="11"/>
          </p:nvPr>
        </p:nvSpPr>
        <p:spPr>
          <a:xfrm>
            <a:off x="508001" y="1528765"/>
            <a:ext cx="11171239" cy="4830761"/>
          </a:xfrm>
        </p:spPr>
        <p:txBody>
          <a:bodyPr/>
          <a:lstStyle>
            <a:lvl1pPr marL="0" indent="0" defTabSz="268281">
              <a:lnSpc>
                <a:spcPct val="140000"/>
              </a:lnSpc>
              <a:spcBef>
                <a:spcPts val="0"/>
              </a:spcBef>
              <a:defRPr sz="1350"/>
            </a:lvl1pPr>
            <a:lvl2pPr marL="172800" indent="-172800" defTabSz="268281">
              <a:lnSpc>
                <a:spcPct val="140000"/>
              </a:lnSpc>
              <a:spcBef>
                <a:spcPts val="0"/>
              </a:spcBef>
              <a:defRPr sz="1350"/>
            </a:lvl2pPr>
            <a:lvl3pPr marL="344250" indent="-171450" defTabSz="268281">
              <a:lnSpc>
                <a:spcPct val="140000"/>
              </a:lnSpc>
              <a:spcBef>
                <a:spcPts val="0"/>
              </a:spcBef>
              <a:buClr>
                <a:schemeClr val="tx1"/>
              </a:buClr>
              <a:buSzPct val="75000"/>
              <a:buFont typeface="Wingdings" pitchFamily="2" charset="2"/>
              <a:buChar char=""/>
              <a:defRPr sz="1350"/>
            </a:lvl3pPr>
            <a:lvl4pPr marL="515700" indent="-171450" defTabSz="268281">
              <a:lnSpc>
                <a:spcPct val="140000"/>
              </a:lnSpc>
              <a:spcBef>
                <a:spcPts val="0"/>
              </a:spcBef>
              <a:buClr>
                <a:schemeClr val="tx1"/>
              </a:buClr>
              <a:buSzPct val="75000"/>
              <a:buFont typeface="Wingdings" pitchFamily="2" charset="2"/>
              <a:buChar char=""/>
              <a:defRPr sz="1350"/>
            </a:lvl4pPr>
            <a:lvl5pPr marL="668100" indent="-152400" defTabSz="268281">
              <a:lnSpc>
                <a:spcPct val="140000"/>
              </a:lnSpc>
              <a:spcBef>
                <a:spcPts val="0"/>
              </a:spcBef>
              <a:buClr>
                <a:schemeClr val="tx1"/>
              </a:buClr>
              <a:buSzPct val="75000"/>
              <a:buFont typeface="Wingdings" pitchFamily="2" charset="2"/>
              <a:buChar char=""/>
              <a:defRPr sz="1200"/>
            </a:lvl5pPr>
            <a:lvl6pPr marL="782400" indent="-114300" defTabSz="268281">
              <a:lnSpc>
                <a:spcPct val="140000"/>
              </a:lnSpc>
              <a:buClr>
                <a:schemeClr val="tx1"/>
              </a:buClr>
              <a:buSzPct val="75000"/>
              <a:buFont typeface="Wingdings" pitchFamily="2" charset="2"/>
              <a:buChar char=""/>
              <a:defRPr sz="9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914378" rtl="0" eaLnBrk="1" latinLnBrk="0" hangingPunct="1">
              <a:defRPr lang="en-US" sz="638" kern="1200" smtClean="0">
                <a:solidFill>
                  <a:schemeClr val="tx1"/>
                </a:solidFill>
                <a:latin typeface="+mn-lt"/>
                <a:ea typeface="+mn-ea"/>
                <a:cs typeface="Arial" pitchFamily="34" charset="0"/>
              </a:defRPr>
            </a:lvl1pPr>
          </a:lstStyle>
          <a:p>
            <a:pPr>
              <a:defRPr/>
            </a:pPr>
            <a:r>
              <a:rPr lang="en-GB" noProof="1"/>
              <a:t>October 2019</a:t>
            </a:r>
          </a:p>
        </p:txBody>
      </p:sp>
      <p:sp>
        <p:nvSpPr>
          <p:cNvPr id="13" name="Rectangle 6" descr="Rectangle 6"/>
          <p:cNvSpPr>
            <a:spLocks noGrp="1" noChangeArrowheads="1"/>
          </p:cNvSpPr>
          <p:nvPr>
            <p:ph type="sldNum" sz="quarter" idx="4"/>
          </p:nvPr>
        </p:nvSpPr>
        <p:spPr bwMode="auto">
          <a:xfrm>
            <a:off x="11324178"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mn-lt"/>
                <a:cs typeface="Arial" pitchFamily="34" charset="0"/>
              </a:defRPr>
            </a:lvl1pPr>
          </a:lstStyle>
          <a:p>
            <a:pPr>
              <a:defRPr/>
            </a:pPr>
            <a:r>
              <a:rPr lang="en-GB" noProof="1"/>
              <a:t> </a:t>
            </a:r>
          </a:p>
        </p:txBody>
      </p:sp>
    </p:spTree>
    <p:extLst>
      <p:ext uri="{BB962C8B-B14F-4D97-AF65-F5344CB8AC3E}">
        <p14:creationId xmlns:p14="http://schemas.microsoft.com/office/powerpoint/2010/main" val="2103764617"/>
      </p:ext>
    </p:extLst>
  </p:cSld>
  <p:clrMapOvr>
    <a:masterClrMapping/>
  </p:clrMapOvr>
  <p:transition/>
  <p:hf hdr="0"/>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24"/>
            <a:ext cx="12193293" cy="685727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5840" y="517459"/>
            <a:ext cx="1887660" cy="1887660"/>
          </a:xfrm>
          <a:prstGeom prst="rect">
            <a:avLst/>
          </a:prstGeom>
          <a:ln>
            <a:noFill/>
          </a:ln>
        </p:spPr>
      </p:pic>
      <p:sp>
        <p:nvSpPr>
          <p:cNvPr id="28" name="Rectangle 2"/>
          <p:cNvSpPr>
            <a:spLocks noGrp="1" noChangeArrowheads="1"/>
          </p:cNvSpPr>
          <p:nvPr userDrawn="1">
            <p:ph type="ctrTitle"/>
          </p:nvPr>
        </p:nvSpPr>
        <p:spPr>
          <a:xfrm>
            <a:off x="766800" y="2754403"/>
            <a:ext cx="9973373" cy="918000"/>
          </a:xfrm>
          <a:noFill/>
        </p:spPr>
        <p:txBody>
          <a:bodyPr lIns="0" tIns="0" rIns="0" anchor="b" anchorCtr="0"/>
          <a:lstStyle>
            <a:lvl1pPr>
              <a:lnSpc>
                <a:spcPct val="110000"/>
              </a:lnSpc>
              <a:defRPr sz="3600" b="0" kern="1200" cap="none" spc="0" baseline="0">
                <a:solidFill>
                  <a:schemeClr val="tx1"/>
                </a:solidFill>
                <a:latin typeface="+mj-lt"/>
                <a:cs typeface="Arial" pitchFamily="34" charset="0"/>
              </a:defRPr>
            </a:lvl1pPr>
          </a:lstStyle>
          <a:p>
            <a:r>
              <a:rPr lang="en-GB" dirty="0"/>
              <a:t>Click to edit Master title style</a:t>
            </a:r>
          </a:p>
        </p:txBody>
      </p:sp>
      <p:sp>
        <p:nvSpPr>
          <p:cNvPr id="29" name="Rectangle 3"/>
          <p:cNvSpPr>
            <a:spLocks noGrp="1" noChangeArrowheads="1"/>
          </p:cNvSpPr>
          <p:nvPr userDrawn="1">
            <p:ph type="subTitle" idx="1"/>
          </p:nvPr>
        </p:nvSpPr>
        <p:spPr>
          <a:xfrm>
            <a:off x="766800" y="3805856"/>
            <a:ext cx="9976548" cy="749808"/>
          </a:xfrm>
        </p:spPr>
        <p:txBody>
          <a:bodyPr anchor="t" anchorCtr="0"/>
          <a:lstStyle>
            <a:lvl1pPr marL="0" indent="0">
              <a:lnSpc>
                <a:spcPct val="100000"/>
              </a:lnSpc>
              <a:spcBef>
                <a:spcPct val="0"/>
              </a:spcBef>
              <a:spcAft>
                <a:spcPts val="0"/>
              </a:spcAft>
              <a:buFont typeface="Wingdings" pitchFamily="2" charset="2"/>
              <a:buNone/>
              <a:defRPr sz="2000" baseline="0">
                <a:solidFill>
                  <a:schemeClr val="tx1"/>
                </a:solidFill>
                <a:latin typeface="+mn-lt"/>
                <a:cs typeface="Arial" pitchFamily="34" charset="0"/>
              </a:defRPr>
            </a:lvl1pPr>
          </a:lstStyle>
          <a:p>
            <a:r>
              <a:rPr lang="en-GB" dirty="0"/>
              <a:t>Click to edit Master subtitle style</a:t>
            </a:r>
          </a:p>
        </p:txBody>
      </p:sp>
      <p:sp>
        <p:nvSpPr>
          <p:cNvPr id="32" name="Text Placeholder 31"/>
          <p:cNvSpPr>
            <a:spLocks noGrp="1"/>
          </p:cNvSpPr>
          <p:nvPr userDrawn="1">
            <p:ph type="body" sz="quarter" idx="10" hasCustomPrompt="1"/>
          </p:nvPr>
        </p:nvSpPr>
        <p:spPr>
          <a:xfrm>
            <a:off x="766800" y="4832087"/>
            <a:ext cx="7871121" cy="237600"/>
          </a:xfrm>
        </p:spPr>
        <p:txBody>
          <a:bodyPr anchor="t" anchorCtr="0"/>
          <a:lstStyle>
            <a:lvl1pPr>
              <a:lnSpc>
                <a:spcPct val="100000"/>
              </a:lnSpc>
              <a:buNone/>
              <a:defRPr sz="1400">
                <a:solidFill>
                  <a:schemeClr val="tx1"/>
                </a:solidFill>
                <a:latin typeface="ShellHeavy" panose="00000700000000000000" pitchFamily="2" charset="0"/>
              </a:defRPr>
            </a:lvl1pPr>
          </a:lstStyle>
          <a:p>
            <a:pPr lvl="0"/>
            <a:r>
              <a:rPr lang="en-GB" dirty="0"/>
              <a:t>Click to insert Author’s Name</a:t>
            </a:r>
          </a:p>
        </p:txBody>
      </p:sp>
      <p:sp>
        <p:nvSpPr>
          <p:cNvPr id="33" name="Text Placeholder 31"/>
          <p:cNvSpPr>
            <a:spLocks noGrp="1"/>
          </p:cNvSpPr>
          <p:nvPr userDrawn="1">
            <p:ph type="body" sz="quarter" idx="11" hasCustomPrompt="1"/>
          </p:nvPr>
        </p:nvSpPr>
        <p:spPr>
          <a:xfrm>
            <a:off x="766800" y="5083916"/>
            <a:ext cx="7871121" cy="237600"/>
          </a:xfrm>
        </p:spPr>
        <p:txBody>
          <a:bodyPr anchor="t" anchorCtr="0"/>
          <a:lstStyle>
            <a:lvl1pPr>
              <a:lnSpc>
                <a:spcPct val="100000"/>
              </a:lnSpc>
              <a:buNone/>
              <a:defRPr sz="1400">
                <a:solidFill>
                  <a:schemeClr val="tx1"/>
                </a:solidFill>
                <a:latin typeface="ShellMedium" panose="00000600000000000000" pitchFamily="2" charset="0"/>
              </a:defRPr>
            </a:lvl1pPr>
          </a:lstStyle>
          <a:p>
            <a:pPr lvl="0"/>
            <a:r>
              <a:rPr lang="en-GB" dirty="0"/>
              <a:t>Click to insert Role in Organisation</a:t>
            </a:r>
          </a:p>
        </p:txBody>
      </p:sp>
      <p:sp>
        <p:nvSpPr>
          <p:cNvPr id="25"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Tree>
    <p:extLst>
      <p:ext uri="{BB962C8B-B14F-4D97-AF65-F5344CB8AC3E}">
        <p14:creationId xmlns:p14="http://schemas.microsoft.com/office/powerpoint/2010/main" val="404308256"/>
      </p:ext>
    </p:extLst>
  </p:cSld>
  <p:clrMapOvr>
    <a:masterClrMapping/>
  </p:clrMapOvr>
  <p:transition/>
  <p:hf hdr="0"/>
  <p:extLst>
    <p:ext uri="{DCECCB84-F9BA-43D5-87BE-67443E8EF086}">
      <p15:sldGuideLst xmlns:p15="http://schemas.microsoft.com/office/powerpoint/2012/main">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2">
    <p:spTree>
      <p:nvGrpSpPr>
        <p:cNvPr id="1" name=""/>
        <p:cNvGrpSpPr/>
        <p:nvPr/>
      </p:nvGrpSpPr>
      <p:grpSpPr>
        <a:xfrm>
          <a:off x="0" y="0"/>
          <a:ext cx="0" cy="0"/>
          <a:chOff x="0" y="0"/>
          <a:chExt cx="0" cy="0"/>
        </a:xfrm>
      </p:grpSpPr>
      <p:sp>
        <p:nvSpPr>
          <p:cNvPr id="20" name="Rectangle 2"/>
          <p:cNvSpPr>
            <a:spLocks noGrp="1" noChangeArrowheads="1"/>
          </p:cNvSpPr>
          <p:nvPr>
            <p:ph type="ctrTitle"/>
          </p:nvPr>
        </p:nvSpPr>
        <p:spPr>
          <a:xfrm>
            <a:off x="765175" y="2286000"/>
            <a:ext cx="4143255" cy="1386000"/>
          </a:xfrm>
          <a:noFill/>
        </p:spPr>
        <p:txBody>
          <a:bodyPr lIns="0" tIns="0" rIns="0" anchor="b" anchorCtr="0"/>
          <a:lstStyle>
            <a:lvl1pPr>
              <a:lnSpc>
                <a:spcPct val="110000"/>
              </a:lnSpc>
              <a:defRPr sz="3600" b="0" kern="1200" cap="none" spc="0" baseline="0">
                <a:solidFill>
                  <a:schemeClr val="tx1"/>
                </a:solidFill>
                <a:latin typeface="+mj-lt"/>
                <a:cs typeface="Arial" pitchFamily="34" charset="0"/>
              </a:defRPr>
            </a:lvl1pPr>
          </a:lstStyle>
          <a:p>
            <a:r>
              <a:rPr lang="en-GB" dirty="0"/>
              <a:t>Click to edit Master title style</a:t>
            </a:r>
          </a:p>
        </p:txBody>
      </p:sp>
      <p:sp>
        <p:nvSpPr>
          <p:cNvPr id="21" name="Rectangle 3"/>
          <p:cNvSpPr>
            <a:spLocks noGrp="1" noChangeArrowheads="1"/>
          </p:cNvSpPr>
          <p:nvPr>
            <p:ph type="subTitle" idx="1"/>
          </p:nvPr>
        </p:nvSpPr>
        <p:spPr>
          <a:xfrm>
            <a:off x="765175" y="3805200"/>
            <a:ext cx="4060821" cy="749808"/>
          </a:xfrm>
        </p:spPr>
        <p:txBody>
          <a:bodyPr anchor="t" anchorCtr="0"/>
          <a:lstStyle>
            <a:lvl1pPr marL="0" indent="0">
              <a:lnSpc>
                <a:spcPct val="100000"/>
              </a:lnSpc>
              <a:spcBef>
                <a:spcPct val="0"/>
              </a:spcBef>
              <a:spcAft>
                <a:spcPts val="0"/>
              </a:spcAft>
              <a:buFont typeface="Wingdings" pitchFamily="2" charset="2"/>
              <a:buNone/>
              <a:defRPr sz="2000" baseline="0">
                <a:solidFill>
                  <a:schemeClr val="tx1"/>
                </a:solidFill>
                <a:latin typeface="+mn-lt"/>
                <a:cs typeface="Arial" pitchFamily="34" charset="0"/>
              </a:defRPr>
            </a:lvl1pPr>
          </a:lstStyle>
          <a:p>
            <a:r>
              <a:rPr lang="en-GB" dirty="0"/>
              <a:t>Click to edit Master subtitle style</a:t>
            </a:r>
          </a:p>
        </p:txBody>
      </p:sp>
      <p:sp>
        <p:nvSpPr>
          <p:cNvPr id="22" name="Text Placeholder 31"/>
          <p:cNvSpPr>
            <a:spLocks noGrp="1"/>
          </p:cNvSpPr>
          <p:nvPr>
            <p:ph type="body" sz="quarter" idx="10" hasCustomPrompt="1"/>
          </p:nvPr>
        </p:nvSpPr>
        <p:spPr>
          <a:xfrm>
            <a:off x="765175" y="4831200"/>
            <a:ext cx="4060821" cy="237600"/>
          </a:xfrm>
        </p:spPr>
        <p:txBody>
          <a:bodyPr anchor="t" anchorCtr="0"/>
          <a:lstStyle>
            <a:lvl1pPr>
              <a:lnSpc>
                <a:spcPct val="100000"/>
              </a:lnSpc>
              <a:buNone/>
              <a:defRPr sz="1400">
                <a:solidFill>
                  <a:schemeClr val="tx1"/>
                </a:solidFill>
                <a:latin typeface="ShellHeavy" panose="00000700000000000000" pitchFamily="2" charset="0"/>
              </a:defRPr>
            </a:lvl1pPr>
          </a:lstStyle>
          <a:p>
            <a:pPr lvl="0"/>
            <a:r>
              <a:rPr lang="en-GB" dirty="0"/>
              <a:t>Click to insert Author’s Name</a:t>
            </a:r>
          </a:p>
        </p:txBody>
      </p:sp>
      <p:sp>
        <p:nvSpPr>
          <p:cNvPr id="23" name="Text Placeholder 31"/>
          <p:cNvSpPr>
            <a:spLocks noGrp="1"/>
          </p:cNvSpPr>
          <p:nvPr>
            <p:ph type="body" sz="quarter" idx="11" hasCustomPrompt="1"/>
          </p:nvPr>
        </p:nvSpPr>
        <p:spPr>
          <a:xfrm>
            <a:off x="765175" y="5083200"/>
            <a:ext cx="4060821" cy="489785"/>
          </a:xfrm>
        </p:spPr>
        <p:txBody>
          <a:bodyPr anchor="t" anchorCtr="0"/>
          <a:lstStyle>
            <a:lvl1pPr>
              <a:lnSpc>
                <a:spcPct val="100000"/>
              </a:lnSpc>
              <a:buNone/>
              <a:defRPr sz="1400">
                <a:solidFill>
                  <a:schemeClr val="tx1"/>
                </a:solidFill>
                <a:latin typeface="ShellMedium" panose="00000600000000000000" pitchFamily="2" charset="0"/>
              </a:defRPr>
            </a:lvl1pPr>
          </a:lstStyle>
          <a:p>
            <a:pPr lvl="0"/>
            <a:r>
              <a:rPr lang="en-GB" dirty="0"/>
              <a:t>Click to insert Role in Organisation</a:t>
            </a:r>
          </a:p>
        </p:txBody>
      </p:sp>
      <p:sp>
        <p:nvSpPr>
          <p:cNvPr id="3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3" name="Picture Placeholder 2"/>
          <p:cNvSpPr>
            <a:spLocks noGrp="1"/>
          </p:cNvSpPr>
          <p:nvPr userDrawn="1">
            <p:ph type="pic" sz="quarter" idx="12"/>
          </p:nvPr>
        </p:nvSpPr>
        <p:spPr bwMode="auto">
          <a:xfrm>
            <a:off x="5047384" y="1"/>
            <a:ext cx="7144616" cy="6359524"/>
          </a:xfrm>
          <a:custGeom>
            <a:avLst/>
            <a:gdLst>
              <a:gd name="connsiteX0" fmla="*/ 0 w 7141676"/>
              <a:gd name="connsiteY0" fmla="*/ 0 h 6316132"/>
              <a:gd name="connsiteX1" fmla="*/ 7141676 w 7141676"/>
              <a:gd name="connsiteY1" fmla="*/ 0 h 6316132"/>
              <a:gd name="connsiteX2" fmla="*/ 7141676 w 7141676"/>
              <a:gd name="connsiteY2" fmla="*/ 6316132 h 6316132"/>
              <a:gd name="connsiteX3" fmla="*/ 0 w 7141676"/>
              <a:gd name="connsiteY3" fmla="*/ 6316132 h 6316132"/>
              <a:gd name="connsiteX4" fmla="*/ 0 w 7141676"/>
              <a:gd name="connsiteY4" fmla="*/ 0 h 6316132"/>
              <a:gd name="connsiteX0" fmla="*/ 2940 w 7144616"/>
              <a:gd name="connsiteY0" fmla="*/ 0 h 6316132"/>
              <a:gd name="connsiteX1" fmla="*/ 7144616 w 7144616"/>
              <a:gd name="connsiteY1" fmla="*/ 0 h 6316132"/>
              <a:gd name="connsiteX2" fmla="*/ 7144616 w 7144616"/>
              <a:gd name="connsiteY2" fmla="*/ 6316132 h 6316132"/>
              <a:gd name="connsiteX3" fmla="*/ 2940 w 7144616"/>
              <a:gd name="connsiteY3" fmla="*/ 6316132 h 6316132"/>
              <a:gd name="connsiteX4" fmla="*/ 0 w 7144616"/>
              <a:gd name="connsiteY4" fmla="*/ 5779942 h 6316132"/>
              <a:gd name="connsiteX5" fmla="*/ 2940 w 7144616"/>
              <a:gd name="connsiteY5" fmla="*/ 0 h 6316132"/>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2940 w 7144616"/>
              <a:gd name="connsiteY4" fmla="*/ 6316132 h 6316773"/>
              <a:gd name="connsiteX5" fmla="*/ 0 w 7144616"/>
              <a:gd name="connsiteY5" fmla="*/ 5779942 h 6316773"/>
              <a:gd name="connsiteX6" fmla="*/ 2940 w 7144616"/>
              <a:gd name="connsiteY6"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7008"/>
              <a:gd name="connsiteX1" fmla="*/ 7144616 w 7144616"/>
              <a:gd name="connsiteY1" fmla="*/ 0 h 6317008"/>
              <a:gd name="connsiteX2" fmla="*/ 7144616 w 7144616"/>
              <a:gd name="connsiteY2" fmla="*/ 6316132 h 6317008"/>
              <a:gd name="connsiteX3" fmla="*/ 537870 w 7144616"/>
              <a:gd name="connsiteY3" fmla="*/ 6316773 h 6317008"/>
              <a:gd name="connsiteX4" fmla="*/ 0 w 7144616"/>
              <a:gd name="connsiteY4" fmla="*/ 5779942 h 6317008"/>
              <a:gd name="connsiteX5" fmla="*/ 2940 w 7144616"/>
              <a:gd name="connsiteY5" fmla="*/ 0 h 6317008"/>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4616" h="6316773">
                <a:moveTo>
                  <a:pt x="2940" y="0"/>
                </a:moveTo>
                <a:lnTo>
                  <a:pt x="7144616" y="0"/>
                </a:lnTo>
                <a:lnTo>
                  <a:pt x="7144616" y="6316132"/>
                </a:lnTo>
                <a:lnTo>
                  <a:pt x="537870" y="6316773"/>
                </a:lnTo>
                <a:cubicBezTo>
                  <a:pt x="214457" y="6313295"/>
                  <a:pt x="5024" y="6140981"/>
                  <a:pt x="0" y="5779942"/>
                </a:cubicBezTo>
                <a:lnTo>
                  <a:pt x="2940" y="0"/>
                </a:lnTo>
                <a:close/>
              </a:path>
            </a:pathLst>
          </a:custGeom>
          <a:noFill/>
          <a:ln w="9525" algn="ctr">
            <a:noFill/>
            <a:miter lim="800000"/>
            <a:headEnd/>
            <a:tailEnd/>
          </a:ln>
        </p:spPr>
        <p:txBody>
          <a:bodyPr/>
          <a:lstStyle>
            <a:lvl1pPr>
              <a:defRPr sz="2133"/>
            </a:lvl1pPr>
          </a:lstStyle>
          <a:p>
            <a:r>
              <a:rPr lang="en-GB" dirty="0"/>
              <a:t>Click icon to add picture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40" y="517459"/>
            <a:ext cx="1887660" cy="1887660"/>
          </a:xfrm>
          <a:prstGeom prst="rect">
            <a:avLst/>
          </a:prstGeom>
          <a:ln>
            <a:noFill/>
          </a:ln>
        </p:spPr>
      </p:pic>
    </p:spTree>
    <p:extLst>
      <p:ext uri="{BB962C8B-B14F-4D97-AF65-F5344CB8AC3E}">
        <p14:creationId xmlns:p14="http://schemas.microsoft.com/office/powerpoint/2010/main" val="2968516665"/>
      </p:ext>
    </p:extLst>
  </p:cSld>
  <p:clrMapOvr>
    <a:masterClrMapping/>
  </p:clrMapOvr>
  <p:transition/>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3">
    <p:spTree>
      <p:nvGrpSpPr>
        <p:cNvPr id="1" name=""/>
        <p:cNvGrpSpPr/>
        <p:nvPr/>
      </p:nvGrpSpPr>
      <p:grpSpPr>
        <a:xfrm>
          <a:off x="0" y="0"/>
          <a:ext cx="0" cy="0"/>
          <a:chOff x="0" y="0"/>
          <a:chExt cx="0" cy="0"/>
        </a:xfrm>
      </p:grpSpPr>
      <p:sp>
        <p:nvSpPr>
          <p:cNvPr id="3" name="Picture Placeholder 2"/>
          <p:cNvSpPr>
            <a:spLocks noGrp="1"/>
          </p:cNvSpPr>
          <p:nvPr userDrawn="1">
            <p:ph type="pic" sz="quarter" idx="12"/>
          </p:nvPr>
        </p:nvSpPr>
        <p:spPr bwMode="auto">
          <a:xfrm>
            <a:off x="5077731" y="1015519"/>
            <a:ext cx="7115469" cy="5344822"/>
          </a:xfrm>
          <a:custGeom>
            <a:avLst/>
            <a:gdLst>
              <a:gd name="connsiteX0" fmla="*/ 0 w 7113204"/>
              <a:gd name="connsiteY0" fmla="*/ 0 h 5343523"/>
              <a:gd name="connsiteX1" fmla="*/ 7113204 w 7113204"/>
              <a:gd name="connsiteY1" fmla="*/ 0 h 5343523"/>
              <a:gd name="connsiteX2" fmla="*/ 7113204 w 7113204"/>
              <a:gd name="connsiteY2" fmla="*/ 5343523 h 5343523"/>
              <a:gd name="connsiteX3" fmla="*/ 0 w 7113204"/>
              <a:gd name="connsiteY3" fmla="*/ 5343523 h 5343523"/>
              <a:gd name="connsiteX4" fmla="*/ 0 w 7113204"/>
              <a:gd name="connsiteY4" fmla="*/ 0 h 5343523"/>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0 w 7113204"/>
              <a:gd name="connsiteY4" fmla="*/ 5343523 h 5344338"/>
              <a:gd name="connsiteX5" fmla="*/ 0 w 7113204"/>
              <a:gd name="connsiteY5"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0 w 7113204"/>
              <a:gd name="connsiteY4" fmla="*/ 5343523 h 5344338"/>
              <a:gd name="connsiteX5" fmla="*/ 1802 w 7113204"/>
              <a:gd name="connsiteY5" fmla="*/ 4810262 h 5344338"/>
              <a:gd name="connsiteX6" fmla="*/ 0 w 7113204"/>
              <a:gd name="connsiteY6"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1802 w 7113204"/>
              <a:gd name="connsiteY4" fmla="*/ 4810262 h 5344338"/>
              <a:gd name="connsiteX5" fmla="*/ 0 w 7113204"/>
              <a:gd name="connsiteY5"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1802 w 7113204"/>
              <a:gd name="connsiteY4" fmla="*/ 4810262 h 5344338"/>
              <a:gd name="connsiteX5" fmla="*/ 0 w 7113204"/>
              <a:gd name="connsiteY5"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1802 w 7113204"/>
              <a:gd name="connsiteY4" fmla="*/ 4810262 h 5344338"/>
              <a:gd name="connsiteX5" fmla="*/ 0 w 7113204"/>
              <a:gd name="connsiteY5"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1802 w 7113204"/>
              <a:gd name="connsiteY4" fmla="*/ 4810262 h 5344338"/>
              <a:gd name="connsiteX5" fmla="*/ 0 w 7113204"/>
              <a:gd name="connsiteY5"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1802 w 7113204"/>
              <a:gd name="connsiteY4" fmla="*/ 4810262 h 5344338"/>
              <a:gd name="connsiteX5" fmla="*/ 0 w 7113204"/>
              <a:gd name="connsiteY5" fmla="*/ 0 h 5344338"/>
              <a:gd name="connsiteX0" fmla="*/ 0 w 7113204"/>
              <a:gd name="connsiteY0" fmla="*/ 453 h 5344791"/>
              <a:gd name="connsiteX1" fmla="*/ 519692 w 7113204"/>
              <a:gd name="connsiteY1" fmla="*/ 0 h 5344791"/>
              <a:gd name="connsiteX2" fmla="*/ 7113204 w 7113204"/>
              <a:gd name="connsiteY2" fmla="*/ 453 h 5344791"/>
              <a:gd name="connsiteX3" fmla="*/ 7113204 w 7113204"/>
              <a:gd name="connsiteY3" fmla="*/ 5343976 h 5344791"/>
              <a:gd name="connsiteX4" fmla="*/ 503508 w 7113204"/>
              <a:gd name="connsiteY4" fmla="*/ 5344791 h 5344791"/>
              <a:gd name="connsiteX5" fmla="*/ 1802 w 7113204"/>
              <a:gd name="connsiteY5" fmla="*/ 4810715 h 5344791"/>
              <a:gd name="connsiteX6" fmla="*/ 0 w 7113204"/>
              <a:gd name="connsiteY6" fmla="*/ 453 h 5344791"/>
              <a:gd name="connsiteX0" fmla="*/ 39320 w 7152524"/>
              <a:gd name="connsiteY0" fmla="*/ 48299 h 5392637"/>
              <a:gd name="connsiteX1" fmla="*/ 559012 w 7152524"/>
              <a:gd name="connsiteY1" fmla="*/ 47846 h 5392637"/>
              <a:gd name="connsiteX2" fmla="*/ 7152524 w 7152524"/>
              <a:gd name="connsiteY2" fmla="*/ 48299 h 5392637"/>
              <a:gd name="connsiteX3" fmla="*/ 7152524 w 7152524"/>
              <a:gd name="connsiteY3" fmla="*/ 5391822 h 5392637"/>
              <a:gd name="connsiteX4" fmla="*/ 542828 w 7152524"/>
              <a:gd name="connsiteY4" fmla="*/ 5392637 h 5392637"/>
              <a:gd name="connsiteX5" fmla="*/ 41122 w 7152524"/>
              <a:gd name="connsiteY5" fmla="*/ 4858561 h 5392637"/>
              <a:gd name="connsiteX6" fmla="*/ 37076 w 7152524"/>
              <a:gd name="connsiteY6" fmla="*/ 496955 h 5392637"/>
              <a:gd name="connsiteX7" fmla="*/ 39320 w 7152524"/>
              <a:gd name="connsiteY7" fmla="*/ 48299 h 5392637"/>
              <a:gd name="connsiteX0" fmla="*/ 155497 w 7270945"/>
              <a:gd name="connsiteY0" fmla="*/ 497244 h 5392926"/>
              <a:gd name="connsiteX1" fmla="*/ 677433 w 7270945"/>
              <a:gd name="connsiteY1" fmla="*/ 48135 h 5392926"/>
              <a:gd name="connsiteX2" fmla="*/ 7270945 w 7270945"/>
              <a:gd name="connsiteY2" fmla="*/ 48588 h 5392926"/>
              <a:gd name="connsiteX3" fmla="*/ 7270945 w 7270945"/>
              <a:gd name="connsiteY3" fmla="*/ 5392111 h 5392926"/>
              <a:gd name="connsiteX4" fmla="*/ 661249 w 7270945"/>
              <a:gd name="connsiteY4" fmla="*/ 5392926 h 5392926"/>
              <a:gd name="connsiteX5" fmla="*/ 159543 w 7270945"/>
              <a:gd name="connsiteY5" fmla="*/ 4858850 h 5392926"/>
              <a:gd name="connsiteX6" fmla="*/ 155497 w 7270945"/>
              <a:gd name="connsiteY6" fmla="*/ 497244 h 5392926"/>
              <a:gd name="connsiteX0" fmla="*/ 155497 w 7270945"/>
              <a:gd name="connsiteY0" fmla="*/ 497244 h 5392926"/>
              <a:gd name="connsiteX1" fmla="*/ 677433 w 7270945"/>
              <a:gd name="connsiteY1" fmla="*/ 48135 h 5392926"/>
              <a:gd name="connsiteX2" fmla="*/ 7270945 w 7270945"/>
              <a:gd name="connsiteY2" fmla="*/ 48588 h 5392926"/>
              <a:gd name="connsiteX3" fmla="*/ 7270945 w 7270945"/>
              <a:gd name="connsiteY3" fmla="*/ 5392111 h 5392926"/>
              <a:gd name="connsiteX4" fmla="*/ 661249 w 7270945"/>
              <a:gd name="connsiteY4" fmla="*/ 5392926 h 5392926"/>
              <a:gd name="connsiteX5" fmla="*/ 159543 w 7270945"/>
              <a:gd name="connsiteY5" fmla="*/ 4858850 h 5392926"/>
              <a:gd name="connsiteX6" fmla="*/ 155497 w 7270945"/>
              <a:gd name="connsiteY6" fmla="*/ 497244 h 5392926"/>
              <a:gd name="connsiteX0" fmla="*/ 155497 w 7270945"/>
              <a:gd name="connsiteY0" fmla="*/ 497244 h 5392926"/>
              <a:gd name="connsiteX1" fmla="*/ 677433 w 7270945"/>
              <a:gd name="connsiteY1" fmla="*/ 48135 h 5392926"/>
              <a:gd name="connsiteX2" fmla="*/ 7270945 w 7270945"/>
              <a:gd name="connsiteY2" fmla="*/ 48588 h 5392926"/>
              <a:gd name="connsiteX3" fmla="*/ 7270945 w 7270945"/>
              <a:gd name="connsiteY3" fmla="*/ 5392111 h 5392926"/>
              <a:gd name="connsiteX4" fmla="*/ 661249 w 7270945"/>
              <a:gd name="connsiteY4" fmla="*/ 5392926 h 5392926"/>
              <a:gd name="connsiteX5" fmla="*/ 159543 w 7270945"/>
              <a:gd name="connsiteY5" fmla="*/ 4858850 h 5392926"/>
              <a:gd name="connsiteX6" fmla="*/ 155497 w 7270945"/>
              <a:gd name="connsiteY6" fmla="*/ 497244 h 5392926"/>
              <a:gd name="connsiteX0" fmla="*/ 155497 w 7270945"/>
              <a:gd name="connsiteY0" fmla="*/ 497244 h 5392926"/>
              <a:gd name="connsiteX1" fmla="*/ 677433 w 7270945"/>
              <a:gd name="connsiteY1" fmla="*/ 48135 h 5392926"/>
              <a:gd name="connsiteX2" fmla="*/ 7270945 w 7270945"/>
              <a:gd name="connsiteY2" fmla="*/ 48588 h 5392926"/>
              <a:gd name="connsiteX3" fmla="*/ 7270945 w 7270945"/>
              <a:gd name="connsiteY3" fmla="*/ 5392111 h 5392926"/>
              <a:gd name="connsiteX4" fmla="*/ 661249 w 7270945"/>
              <a:gd name="connsiteY4" fmla="*/ 5392926 h 5392926"/>
              <a:gd name="connsiteX5" fmla="*/ 159543 w 7270945"/>
              <a:gd name="connsiteY5" fmla="*/ 4858850 h 5392926"/>
              <a:gd name="connsiteX6" fmla="*/ 155497 w 7270945"/>
              <a:gd name="connsiteY6" fmla="*/ 497244 h 5392926"/>
              <a:gd name="connsiteX0" fmla="*/ 184805 w 7300253"/>
              <a:gd name="connsiteY0" fmla="*/ 449109 h 5344791"/>
              <a:gd name="connsiteX1" fmla="*/ 706741 w 7300253"/>
              <a:gd name="connsiteY1" fmla="*/ 0 h 5344791"/>
              <a:gd name="connsiteX2" fmla="*/ 7300253 w 7300253"/>
              <a:gd name="connsiteY2" fmla="*/ 453 h 5344791"/>
              <a:gd name="connsiteX3" fmla="*/ 7300253 w 7300253"/>
              <a:gd name="connsiteY3" fmla="*/ 5343976 h 5344791"/>
              <a:gd name="connsiteX4" fmla="*/ 690557 w 7300253"/>
              <a:gd name="connsiteY4" fmla="*/ 5344791 h 5344791"/>
              <a:gd name="connsiteX5" fmla="*/ 188851 w 7300253"/>
              <a:gd name="connsiteY5" fmla="*/ 4810715 h 5344791"/>
              <a:gd name="connsiteX6" fmla="*/ 184805 w 7300253"/>
              <a:gd name="connsiteY6" fmla="*/ 449109 h 5344791"/>
              <a:gd name="connsiteX0" fmla="*/ 155498 w 7270946"/>
              <a:gd name="connsiteY0" fmla="*/ 497244 h 5392926"/>
              <a:gd name="connsiteX1" fmla="*/ 677434 w 7270946"/>
              <a:gd name="connsiteY1" fmla="*/ 48135 h 5392926"/>
              <a:gd name="connsiteX2" fmla="*/ 7270946 w 7270946"/>
              <a:gd name="connsiteY2" fmla="*/ 48588 h 5392926"/>
              <a:gd name="connsiteX3" fmla="*/ 7270946 w 7270946"/>
              <a:gd name="connsiteY3" fmla="*/ 5392111 h 5392926"/>
              <a:gd name="connsiteX4" fmla="*/ 661250 w 7270946"/>
              <a:gd name="connsiteY4" fmla="*/ 5392926 h 5392926"/>
              <a:gd name="connsiteX5" fmla="*/ 159544 w 7270946"/>
              <a:gd name="connsiteY5" fmla="*/ 4858850 h 5392926"/>
              <a:gd name="connsiteX6" fmla="*/ 155498 w 7270946"/>
              <a:gd name="connsiteY6" fmla="*/ 497244 h 5392926"/>
              <a:gd name="connsiteX0" fmla="*/ 37199 w 7152647"/>
              <a:gd name="connsiteY0" fmla="*/ 527190 h 5422872"/>
              <a:gd name="connsiteX1" fmla="*/ 559135 w 7152647"/>
              <a:gd name="connsiteY1" fmla="*/ 78081 h 5422872"/>
              <a:gd name="connsiteX2" fmla="*/ 7152647 w 7152647"/>
              <a:gd name="connsiteY2" fmla="*/ 78534 h 5422872"/>
              <a:gd name="connsiteX3" fmla="*/ 7152647 w 7152647"/>
              <a:gd name="connsiteY3" fmla="*/ 5422057 h 5422872"/>
              <a:gd name="connsiteX4" fmla="*/ 542951 w 7152647"/>
              <a:gd name="connsiteY4" fmla="*/ 5422872 h 5422872"/>
              <a:gd name="connsiteX5" fmla="*/ 41245 w 7152647"/>
              <a:gd name="connsiteY5" fmla="*/ 4888796 h 5422872"/>
              <a:gd name="connsiteX6" fmla="*/ 37199 w 7152647"/>
              <a:gd name="connsiteY6" fmla="*/ 527190 h 5422872"/>
              <a:gd name="connsiteX0" fmla="*/ 27 w 7115475"/>
              <a:gd name="connsiteY0" fmla="*/ 522980 h 5418662"/>
              <a:gd name="connsiteX1" fmla="*/ 521963 w 7115475"/>
              <a:gd name="connsiteY1" fmla="*/ 73871 h 5418662"/>
              <a:gd name="connsiteX2" fmla="*/ 7115475 w 7115475"/>
              <a:gd name="connsiteY2" fmla="*/ 74324 h 5418662"/>
              <a:gd name="connsiteX3" fmla="*/ 7115475 w 7115475"/>
              <a:gd name="connsiteY3" fmla="*/ 5417847 h 5418662"/>
              <a:gd name="connsiteX4" fmla="*/ 505779 w 7115475"/>
              <a:gd name="connsiteY4" fmla="*/ 5418662 h 5418662"/>
              <a:gd name="connsiteX5" fmla="*/ 4073 w 7115475"/>
              <a:gd name="connsiteY5" fmla="*/ 4884586 h 5418662"/>
              <a:gd name="connsiteX6" fmla="*/ 27 w 7115475"/>
              <a:gd name="connsiteY6" fmla="*/ 522980 h 5418662"/>
              <a:gd name="connsiteX0" fmla="*/ 161 w 7115609"/>
              <a:gd name="connsiteY0" fmla="*/ 449127 h 5344809"/>
              <a:gd name="connsiteX1" fmla="*/ 522097 w 7115609"/>
              <a:gd name="connsiteY1" fmla="*/ 18 h 5344809"/>
              <a:gd name="connsiteX2" fmla="*/ 7115609 w 7115609"/>
              <a:gd name="connsiteY2" fmla="*/ 471 h 5344809"/>
              <a:gd name="connsiteX3" fmla="*/ 7115609 w 7115609"/>
              <a:gd name="connsiteY3" fmla="*/ 5343994 h 5344809"/>
              <a:gd name="connsiteX4" fmla="*/ 505913 w 7115609"/>
              <a:gd name="connsiteY4" fmla="*/ 5344809 h 5344809"/>
              <a:gd name="connsiteX5" fmla="*/ 4207 w 7115609"/>
              <a:gd name="connsiteY5" fmla="*/ 4810733 h 5344809"/>
              <a:gd name="connsiteX6" fmla="*/ 161 w 7115609"/>
              <a:gd name="connsiteY6" fmla="*/ 449127 h 5344809"/>
              <a:gd name="connsiteX0" fmla="*/ 196 w 7115644"/>
              <a:gd name="connsiteY0" fmla="*/ 449124 h 5344806"/>
              <a:gd name="connsiteX1" fmla="*/ 522132 w 7115644"/>
              <a:gd name="connsiteY1" fmla="*/ 15 h 5344806"/>
              <a:gd name="connsiteX2" fmla="*/ 7115644 w 7115644"/>
              <a:gd name="connsiteY2" fmla="*/ 468 h 5344806"/>
              <a:gd name="connsiteX3" fmla="*/ 7115644 w 7115644"/>
              <a:gd name="connsiteY3" fmla="*/ 5343991 h 5344806"/>
              <a:gd name="connsiteX4" fmla="*/ 505948 w 7115644"/>
              <a:gd name="connsiteY4" fmla="*/ 5344806 h 5344806"/>
              <a:gd name="connsiteX5" fmla="*/ 4242 w 7115644"/>
              <a:gd name="connsiteY5" fmla="*/ 4810730 h 5344806"/>
              <a:gd name="connsiteX6" fmla="*/ 196 w 7115644"/>
              <a:gd name="connsiteY6" fmla="*/ 449124 h 5344806"/>
              <a:gd name="connsiteX0" fmla="*/ 196 w 7115644"/>
              <a:gd name="connsiteY0" fmla="*/ 449132 h 5344814"/>
              <a:gd name="connsiteX1" fmla="*/ 522132 w 7115644"/>
              <a:gd name="connsiteY1" fmla="*/ 23 h 5344814"/>
              <a:gd name="connsiteX2" fmla="*/ 7115644 w 7115644"/>
              <a:gd name="connsiteY2" fmla="*/ 476 h 5344814"/>
              <a:gd name="connsiteX3" fmla="*/ 7115644 w 7115644"/>
              <a:gd name="connsiteY3" fmla="*/ 5343999 h 5344814"/>
              <a:gd name="connsiteX4" fmla="*/ 505948 w 7115644"/>
              <a:gd name="connsiteY4" fmla="*/ 5344814 h 5344814"/>
              <a:gd name="connsiteX5" fmla="*/ 4242 w 7115644"/>
              <a:gd name="connsiteY5" fmla="*/ 4810738 h 5344814"/>
              <a:gd name="connsiteX6" fmla="*/ 196 w 7115644"/>
              <a:gd name="connsiteY6" fmla="*/ 449132 h 5344814"/>
              <a:gd name="connsiteX0" fmla="*/ 21 w 7115469"/>
              <a:gd name="connsiteY0" fmla="*/ 449140 h 5344822"/>
              <a:gd name="connsiteX1" fmla="*/ 521957 w 7115469"/>
              <a:gd name="connsiteY1" fmla="*/ 31 h 5344822"/>
              <a:gd name="connsiteX2" fmla="*/ 7115469 w 7115469"/>
              <a:gd name="connsiteY2" fmla="*/ 484 h 5344822"/>
              <a:gd name="connsiteX3" fmla="*/ 7115469 w 7115469"/>
              <a:gd name="connsiteY3" fmla="*/ 5344007 h 5344822"/>
              <a:gd name="connsiteX4" fmla="*/ 505773 w 7115469"/>
              <a:gd name="connsiteY4" fmla="*/ 5344822 h 5344822"/>
              <a:gd name="connsiteX5" fmla="*/ 4067 w 7115469"/>
              <a:gd name="connsiteY5" fmla="*/ 4810746 h 5344822"/>
              <a:gd name="connsiteX6" fmla="*/ 21 w 7115469"/>
              <a:gd name="connsiteY6" fmla="*/ 449140 h 534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5469" h="5344822">
                <a:moveTo>
                  <a:pt x="21" y="449140"/>
                </a:moveTo>
                <a:cubicBezTo>
                  <a:pt x="-2303" y="101747"/>
                  <a:pt x="197851" y="-2068"/>
                  <a:pt x="521957" y="31"/>
                </a:cubicBezTo>
                <a:lnTo>
                  <a:pt x="7115469" y="484"/>
                </a:lnTo>
                <a:lnTo>
                  <a:pt x="7115469" y="5344007"/>
                </a:lnTo>
                <a:lnTo>
                  <a:pt x="505773" y="5344822"/>
                </a:lnTo>
                <a:cubicBezTo>
                  <a:pt x="180743" y="5344822"/>
                  <a:pt x="1369" y="5166796"/>
                  <a:pt x="4067" y="4810746"/>
                </a:cubicBezTo>
                <a:cubicBezTo>
                  <a:pt x="4741" y="4820187"/>
                  <a:pt x="2345" y="796533"/>
                  <a:pt x="21" y="449140"/>
                </a:cubicBezTo>
                <a:close/>
              </a:path>
            </a:pathLst>
          </a:custGeom>
          <a:noFill/>
          <a:ln w="9525" algn="ctr">
            <a:noFill/>
            <a:miter lim="800000"/>
            <a:headEnd/>
            <a:tailEnd/>
          </a:ln>
        </p:spPr>
        <p:txBody>
          <a:bodyPr/>
          <a:lstStyle>
            <a:lvl1pPr>
              <a:defRPr sz="2133"/>
            </a:lvl1pPr>
          </a:lstStyle>
          <a:p>
            <a:r>
              <a:rPr lang="en-GB" dirty="0"/>
              <a:t>Click icon to add picture</a:t>
            </a:r>
          </a:p>
        </p:txBody>
      </p:sp>
      <p:sp>
        <p:nvSpPr>
          <p:cNvPr id="107" name="Rectangle 6" descr="Rectangle 6"/>
          <p:cNvSpPr>
            <a:spLocks noGrp="1" noChangeArrowheads="1"/>
          </p:cNvSpPr>
          <p:nvPr userDrawn="1">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02" name="Rectangle 2"/>
          <p:cNvSpPr>
            <a:spLocks noGrp="1" noChangeArrowheads="1"/>
          </p:cNvSpPr>
          <p:nvPr userDrawn="1">
            <p:ph type="ctrTitle"/>
          </p:nvPr>
        </p:nvSpPr>
        <p:spPr>
          <a:xfrm>
            <a:off x="766800" y="2286000"/>
            <a:ext cx="4141630" cy="1386000"/>
          </a:xfrm>
          <a:noFill/>
        </p:spPr>
        <p:txBody>
          <a:bodyPr lIns="0" tIns="0" rIns="0" anchor="b" anchorCtr="0"/>
          <a:lstStyle>
            <a:lvl1pPr>
              <a:lnSpc>
                <a:spcPct val="110000"/>
              </a:lnSpc>
              <a:defRPr sz="3600" b="0" kern="1200" cap="none" spc="0" baseline="0">
                <a:solidFill>
                  <a:schemeClr val="tx1"/>
                </a:solidFill>
                <a:latin typeface="+mj-lt"/>
                <a:cs typeface="Arial" pitchFamily="34" charset="0"/>
              </a:defRPr>
            </a:lvl1pPr>
          </a:lstStyle>
          <a:p>
            <a:r>
              <a:rPr lang="en-GB" dirty="0"/>
              <a:t>Click to edit Master title style</a:t>
            </a:r>
          </a:p>
        </p:txBody>
      </p:sp>
      <p:sp>
        <p:nvSpPr>
          <p:cNvPr id="103" name="Rectangle 3"/>
          <p:cNvSpPr>
            <a:spLocks noGrp="1" noChangeArrowheads="1"/>
          </p:cNvSpPr>
          <p:nvPr userDrawn="1">
            <p:ph type="subTitle" idx="1"/>
          </p:nvPr>
        </p:nvSpPr>
        <p:spPr>
          <a:xfrm>
            <a:off x="766800" y="3805199"/>
            <a:ext cx="4036789" cy="748800"/>
          </a:xfrm>
        </p:spPr>
        <p:txBody>
          <a:bodyPr anchor="t" anchorCtr="0"/>
          <a:lstStyle>
            <a:lvl1pPr marL="0" indent="0">
              <a:lnSpc>
                <a:spcPct val="100000"/>
              </a:lnSpc>
              <a:spcBef>
                <a:spcPct val="0"/>
              </a:spcBef>
              <a:spcAft>
                <a:spcPts val="0"/>
              </a:spcAft>
              <a:buFont typeface="Wingdings" pitchFamily="2" charset="2"/>
              <a:buNone/>
              <a:defRPr sz="2000" baseline="0">
                <a:solidFill>
                  <a:schemeClr val="tx1"/>
                </a:solidFill>
                <a:latin typeface="+mn-lt"/>
                <a:cs typeface="Arial" pitchFamily="34" charset="0"/>
              </a:defRPr>
            </a:lvl1pPr>
          </a:lstStyle>
          <a:p>
            <a:r>
              <a:rPr lang="en-GB" dirty="0"/>
              <a:t>Click to edit Master subtitle style</a:t>
            </a:r>
          </a:p>
        </p:txBody>
      </p:sp>
      <p:sp>
        <p:nvSpPr>
          <p:cNvPr id="104" name="Text Placeholder 31"/>
          <p:cNvSpPr>
            <a:spLocks noGrp="1"/>
          </p:cNvSpPr>
          <p:nvPr userDrawn="1">
            <p:ph type="body" sz="quarter" idx="10" hasCustomPrompt="1"/>
          </p:nvPr>
        </p:nvSpPr>
        <p:spPr>
          <a:xfrm>
            <a:off x="766800" y="4831200"/>
            <a:ext cx="4043018" cy="237600"/>
          </a:xfrm>
        </p:spPr>
        <p:txBody>
          <a:bodyPr anchor="t" anchorCtr="0"/>
          <a:lstStyle>
            <a:lvl1pPr>
              <a:lnSpc>
                <a:spcPct val="100000"/>
              </a:lnSpc>
              <a:buNone/>
              <a:defRPr sz="1400">
                <a:solidFill>
                  <a:schemeClr val="tx1"/>
                </a:solidFill>
                <a:latin typeface="ShellHeavy" panose="00000700000000000000" pitchFamily="2" charset="0"/>
              </a:defRPr>
            </a:lvl1pPr>
          </a:lstStyle>
          <a:p>
            <a:pPr lvl="0"/>
            <a:r>
              <a:rPr lang="en-GB" dirty="0"/>
              <a:t>Click to insert Author’s Name</a:t>
            </a:r>
          </a:p>
        </p:txBody>
      </p:sp>
      <p:sp>
        <p:nvSpPr>
          <p:cNvPr id="105" name="Text Placeholder 31"/>
          <p:cNvSpPr>
            <a:spLocks noGrp="1"/>
          </p:cNvSpPr>
          <p:nvPr userDrawn="1">
            <p:ph type="body" sz="quarter" idx="11" hasCustomPrompt="1"/>
          </p:nvPr>
        </p:nvSpPr>
        <p:spPr>
          <a:xfrm>
            <a:off x="766800" y="5083200"/>
            <a:ext cx="4043018" cy="489600"/>
          </a:xfrm>
        </p:spPr>
        <p:txBody>
          <a:bodyPr anchor="t" anchorCtr="0"/>
          <a:lstStyle>
            <a:lvl1pPr>
              <a:lnSpc>
                <a:spcPct val="100000"/>
              </a:lnSpc>
              <a:buNone/>
              <a:defRPr sz="1400">
                <a:solidFill>
                  <a:schemeClr val="tx1"/>
                </a:solidFill>
                <a:latin typeface="ShellMedium" panose="00000600000000000000" pitchFamily="2" charset="0"/>
              </a:defRPr>
            </a:lvl1pPr>
          </a:lstStyle>
          <a:p>
            <a:pPr lvl="0"/>
            <a:r>
              <a:rPr lang="en-GB" noProof="1"/>
              <a:t>Click to insert Role in Organisation</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40" y="517459"/>
            <a:ext cx="1887660" cy="1887660"/>
          </a:xfrm>
          <a:prstGeom prst="rect">
            <a:avLst/>
          </a:prstGeom>
          <a:ln>
            <a:noFill/>
          </a:ln>
        </p:spPr>
      </p:pic>
      <p:sp>
        <p:nvSpPr>
          <p:cNvPr id="2" name="TextBox 1" descr="CONFIDENTIAL_TAG_0xFFEE">
            <a:extLst>
              <a:ext uri="{FF2B5EF4-FFF2-40B4-BE49-F238E27FC236}">
                <a16:creationId xmlns:a16="http://schemas.microsoft.com/office/drawing/2014/main" id="{7860CF96-AE1E-9D8C-736D-B9AC53C49059}"/>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INTERNAL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2198866742"/>
      </p:ext>
    </p:extLst>
  </p:cSld>
  <p:clrMapOvr>
    <a:masterClrMapping/>
  </p:clrMapOvr>
  <p:transition/>
  <p:hf hdr="0"/>
  <p:extLst>
    <p:ext uri="{DCECCB84-F9BA-43D5-87BE-67443E8EF086}">
      <p15:sldGuideLst xmlns:p15="http://schemas.microsoft.com/office/powerpoint/2012/main">
        <p15:guide id="1" orient="horz" pos="3058">
          <p15:clr>
            <a:srgbClr val="FBAE40"/>
          </p15:clr>
        </p15:guide>
        <p15:guide id="2" orient="horz" pos="2235">
          <p15:clr>
            <a:srgbClr val="FBAE40"/>
          </p15:clr>
        </p15:guide>
        <p15:guide id="3" orient="horz" pos="2562">
          <p15:clr>
            <a:srgbClr val="FBAE40"/>
          </p15:clr>
        </p15:guide>
        <p15:guide id="4" orient="horz" pos="29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4">
    <p:spTree>
      <p:nvGrpSpPr>
        <p:cNvPr id="1" name=""/>
        <p:cNvGrpSpPr/>
        <p:nvPr/>
      </p:nvGrpSpPr>
      <p:grpSpPr>
        <a:xfrm>
          <a:off x="0" y="0"/>
          <a:ext cx="0" cy="0"/>
          <a:chOff x="0" y="0"/>
          <a:chExt cx="0" cy="0"/>
        </a:xfrm>
      </p:grpSpPr>
      <p:sp>
        <p:nvSpPr>
          <p:cNvPr id="107"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02" name="Rectangle 2"/>
          <p:cNvSpPr>
            <a:spLocks noGrp="1" noChangeArrowheads="1"/>
          </p:cNvSpPr>
          <p:nvPr>
            <p:ph type="ctrTitle"/>
          </p:nvPr>
        </p:nvSpPr>
        <p:spPr>
          <a:xfrm>
            <a:off x="766800" y="2754000"/>
            <a:ext cx="9972000" cy="918000"/>
          </a:xfrm>
          <a:noFill/>
        </p:spPr>
        <p:txBody>
          <a:bodyPr lIns="0" tIns="0" rIns="0" anchor="b" anchorCtr="0"/>
          <a:lstStyle>
            <a:lvl1pPr>
              <a:lnSpc>
                <a:spcPct val="100000"/>
              </a:lnSpc>
              <a:defRPr sz="3600" b="0" kern="1200" cap="none" spc="0" baseline="0">
                <a:solidFill>
                  <a:schemeClr val="tx1"/>
                </a:solidFill>
                <a:latin typeface="+mj-lt"/>
                <a:cs typeface="Arial" pitchFamily="34" charset="0"/>
              </a:defRPr>
            </a:lvl1pPr>
          </a:lstStyle>
          <a:p>
            <a:r>
              <a:rPr lang="en-GB" dirty="0"/>
              <a:t>Click to edit Master title style</a:t>
            </a:r>
          </a:p>
        </p:txBody>
      </p:sp>
      <p:sp>
        <p:nvSpPr>
          <p:cNvPr id="103" name="Rectangle 3"/>
          <p:cNvSpPr>
            <a:spLocks noGrp="1" noChangeArrowheads="1"/>
          </p:cNvSpPr>
          <p:nvPr>
            <p:ph type="subTitle" idx="1"/>
          </p:nvPr>
        </p:nvSpPr>
        <p:spPr>
          <a:xfrm>
            <a:off x="766800" y="3805200"/>
            <a:ext cx="9975600" cy="748800"/>
          </a:xfrm>
        </p:spPr>
        <p:txBody>
          <a:bodyPr anchor="t" anchorCtr="0"/>
          <a:lstStyle>
            <a:lvl1pPr marL="0" indent="0">
              <a:lnSpc>
                <a:spcPct val="90000"/>
              </a:lnSpc>
              <a:spcBef>
                <a:spcPct val="0"/>
              </a:spcBef>
              <a:spcAft>
                <a:spcPts val="0"/>
              </a:spcAft>
              <a:buFont typeface="Wingdings" pitchFamily="2" charset="2"/>
              <a:buNone/>
              <a:defRPr sz="2000" baseline="0">
                <a:solidFill>
                  <a:schemeClr val="tx1"/>
                </a:solidFill>
                <a:latin typeface="+mn-lt"/>
                <a:cs typeface="Arial" pitchFamily="34" charset="0"/>
              </a:defRPr>
            </a:lvl1pPr>
          </a:lstStyle>
          <a:p>
            <a:r>
              <a:rPr lang="en-GB" dirty="0"/>
              <a:t>Click to edit Master subtitle style</a:t>
            </a:r>
          </a:p>
        </p:txBody>
      </p:sp>
      <p:sp>
        <p:nvSpPr>
          <p:cNvPr id="104" name="Text Placeholder 31"/>
          <p:cNvSpPr>
            <a:spLocks noGrp="1"/>
          </p:cNvSpPr>
          <p:nvPr>
            <p:ph type="body" sz="quarter" idx="10" hasCustomPrompt="1"/>
          </p:nvPr>
        </p:nvSpPr>
        <p:spPr>
          <a:xfrm>
            <a:off x="766800" y="4831200"/>
            <a:ext cx="7869600" cy="237600"/>
          </a:xfrm>
        </p:spPr>
        <p:txBody>
          <a:bodyPr anchor="t" anchorCtr="0"/>
          <a:lstStyle>
            <a:lvl1pPr>
              <a:lnSpc>
                <a:spcPct val="100000"/>
              </a:lnSpc>
              <a:buNone/>
              <a:defRPr sz="1400">
                <a:solidFill>
                  <a:schemeClr val="tx1"/>
                </a:solidFill>
                <a:latin typeface="ShellHeavy" panose="00000700000000000000" pitchFamily="2" charset="0"/>
              </a:defRPr>
            </a:lvl1pPr>
          </a:lstStyle>
          <a:p>
            <a:pPr lvl="0"/>
            <a:r>
              <a:rPr lang="en-GB" dirty="0"/>
              <a:t>Click to insert Author’s Name</a:t>
            </a:r>
          </a:p>
        </p:txBody>
      </p:sp>
      <p:sp>
        <p:nvSpPr>
          <p:cNvPr id="105" name="Text Placeholder 31"/>
          <p:cNvSpPr>
            <a:spLocks noGrp="1"/>
          </p:cNvSpPr>
          <p:nvPr>
            <p:ph type="body" sz="quarter" idx="11" hasCustomPrompt="1"/>
          </p:nvPr>
        </p:nvSpPr>
        <p:spPr>
          <a:xfrm>
            <a:off x="766800" y="5083200"/>
            <a:ext cx="7869600" cy="237600"/>
          </a:xfrm>
        </p:spPr>
        <p:txBody>
          <a:bodyPr anchor="t" anchorCtr="0"/>
          <a:lstStyle>
            <a:lvl1pPr>
              <a:lnSpc>
                <a:spcPct val="100000"/>
              </a:lnSpc>
              <a:buNone/>
              <a:defRPr sz="1400">
                <a:solidFill>
                  <a:schemeClr val="tx1"/>
                </a:solidFill>
                <a:latin typeface="ShellMedium" panose="00000600000000000000" pitchFamily="2" charset="0"/>
              </a:defRPr>
            </a:lvl1pPr>
          </a:lstStyle>
          <a:p>
            <a:pPr lvl="0"/>
            <a:r>
              <a:rPr lang="en-GB" noProof="1"/>
              <a:t>Click to insert Role in Organisation</a:t>
            </a:r>
          </a:p>
        </p:txBody>
      </p:sp>
      <p:sp>
        <p:nvSpPr>
          <p:cNvPr id="9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June 2025</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40" y="517459"/>
            <a:ext cx="1887660" cy="1887660"/>
          </a:xfrm>
          <a:prstGeom prst="rect">
            <a:avLst/>
          </a:prstGeom>
          <a:ln>
            <a:noFill/>
          </a:ln>
        </p:spPr>
      </p:pic>
    </p:spTree>
    <p:extLst>
      <p:ext uri="{BB962C8B-B14F-4D97-AF65-F5344CB8AC3E}">
        <p14:creationId xmlns:p14="http://schemas.microsoft.com/office/powerpoint/2010/main" val="3142818837"/>
      </p:ext>
    </p:extLst>
  </p:cSld>
  <p:clrMapOvr>
    <a:masterClrMapping/>
  </p:clrMapOvr>
  <p:transition/>
  <p:hf hdr="0"/>
  <p:extLst>
    <p:ext uri="{DCECCB84-F9BA-43D5-87BE-67443E8EF086}">
      <p15:sldGuideLst xmlns:p15="http://schemas.microsoft.com/office/powerpoint/2012/main">
        <p15:guide id="1" orient="horz" pos="3058">
          <p15:clr>
            <a:srgbClr val="FBAE40"/>
          </p15:clr>
        </p15:guide>
        <p15:guide id="2" orient="horz" pos="223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latin typeface="+mj-lt"/>
              </a:defRPr>
            </a:lvl1pPr>
          </a:lstStyle>
          <a:p>
            <a:pPr lvl="0"/>
            <a:r>
              <a:rPr lang="en-GB" noProof="0" dirty="0"/>
              <a:t>Click to edit Master title style</a:t>
            </a:r>
          </a:p>
        </p:txBody>
      </p:sp>
      <p:sp>
        <p:nvSpPr>
          <p:cNvPr id="10" name="Content Placeholder 9"/>
          <p:cNvSpPr>
            <a:spLocks noGrp="1"/>
          </p:cNvSpPr>
          <p:nvPr>
            <p:ph sz="quarter" idx="11"/>
          </p:nvPr>
        </p:nvSpPr>
        <p:spPr>
          <a:xfrm>
            <a:off x="765174" y="1665288"/>
            <a:ext cx="10914063" cy="4694236"/>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59000" indent="-228600" defTabSz="357708">
              <a:lnSpc>
                <a:spcPct val="140000"/>
              </a:lnSpc>
              <a:spcBef>
                <a:spcPts val="0"/>
              </a:spcBef>
              <a:buClr>
                <a:schemeClr val="accent2"/>
              </a:buClr>
              <a:buSzPct val="100000"/>
              <a:buFont typeface="Wingdings" panose="05000000000000000000" pitchFamily="2" charset="2"/>
              <a:buChar char=""/>
              <a:defRPr sz="1800"/>
            </a:lvl3pPr>
            <a:lvl4pPr marL="687600" indent="-228600" defTabSz="357708">
              <a:lnSpc>
                <a:spcPct val="140000"/>
              </a:lnSpc>
              <a:spcBef>
                <a:spcPts val="0"/>
              </a:spcBef>
              <a:buClr>
                <a:schemeClr val="tx1"/>
              </a:buClr>
              <a:buSzPct val="100000"/>
              <a:buFont typeface="Wingdings" panose="05000000000000000000" pitchFamily="2" charset="2"/>
              <a:buChar char=""/>
              <a:defRPr sz="1600"/>
            </a:lvl4pPr>
            <a:lvl5pPr marL="890800" indent="-203200" defTabSz="357708">
              <a:lnSpc>
                <a:spcPct val="140000"/>
              </a:lnSpc>
              <a:spcBef>
                <a:spcPts val="0"/>
              </a:spcBef>
              <a:buClr>
                <a:schemeClr val="tx1"/>
              </a:buClr>
              <a:buSzPct val="100000"/>
              <a:buFont typeface="Wingdings" panose="05000000000000000000" pitchFamily="2" charset="2"/>
              <a:buChar char=""/>
              <a:defRPr sz="1400"/>
            </a:lvl5pPr>
            <a:lvl6pPr marL="1043200" indent="-152400" defTabSz="357708">
              <a:lnSpc>
                <a:spcPct val="140000"/>
              </a:lnSpc>
              <a:buClr>
                <a:schemeClr val="tx1"/>
              </a:buClr>
              <a:buSzPct val="100000"/>
              <a:buFont typeface="Wingdings" panose="05000000000000000000" pitchFamily="2" charset="2"/>
              <a:buChar char=""/>
              <a:defRPr sz="12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Tree>
    <p:extLst>
      <p:ext uri="{BB962C8B-B14F-4D97-AF65-F5344CB8AC3E}">
        <p14:creationId xmlns:p14="http://schemas.microsoft.com/office/powerpoint/2010/main" val="1013494135"/>
      </p:ext>
    </p:extLst>
  </p:cSld>
  <p:clrMapOvr>
    <a:masterClrMapping/>
  </p:clrMapOvr>
  <p:transition/>
  <p:hf hdr="0"/>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Option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827" t="7660" r="49917" b="6682"/>
          <a:stretch/>
        </p:blipFill>
        <p:spPr>
          <a:xfrm>
            <a:off x="8458199" y="0"/>
            <a:ext cx="3727939" cy="6617454"/>
          </a:xfrm>
          <a:prstGeom prst="rect">
            <a:avLst/>
          </a:prstGeom>
        </p:spPr>
      </p:pic>
      <p:sp>
        <p:nvSpPr>
          <p:cNvPr id="34" name="Rectangle 2"/>
          <p:cNvSpPr>
            <a:spLocks noGrp="1" noChangeArrowheads="1"/>
          </p:cNvSpPr>
          <p:nvPr>
            <p:ph type="title"/>
          </p:nvPr>
        </p:nvSpPr>
        <p:spPr bwMode="auto">
          <a:xfrm>
            <a:off x="508000" y="712800"/>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latin typeface="+mj-lt"/>
              </a:defRPr>
            </a:lvl1pPr>
          </a:lstStyle>
          <a:p>
            <a:pPr lvl="0"/>
            <a:r>
              <a:rPr lang="en-GB" noProof="0" dirty="0"/>
              <a:t>Click to edit Master title style</a:t>
            </a:r>
          </a:p>
        </p:txBody>
      </p:sp>
      <p:sp>
        <p:nvSpPr>
          <p:cNvPr id="10" name="Content Placeholder 9"/>
          <p:cNvSpPr>
            <a:spLocks noGrp="1"/>
          </p:cNvSpPr>
          <p:nvPr>
            <p:ph sz="quarter" idx="11"/>
          </p:nvPr>
        </p:nvSpPr>
        <p:spPr>
          <a:xfrm>
            <a:off x="765174" y="1665288"/>
            <a:ext cx="10914063" cy="4694236"/>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59000" indent="-228600" defTabSz="357708">
              <a:lnSpc>
                <a:spcPct val="140000"/>
              </a:lnSpc>
              <a:spcBef>
                <a:spcPts val="0"/>
              </a:spcBef>
              <a:buClr>
                <a:schemeClr val="accent2"/>
              </a:buClr>
              <a:buSzPct val="100000"/>
              <a:buFont typeface="Wingdings" panose="05000000000000000000" pitchFamily="2" charset="2"/>
              <a:buChar char=""/>
              <a:defRPr sz="1800"/>
            </a:lvl3pPr>
            <a:lvl4pPr marL="687600" indent="-228600" defTabSz="357708">
              <a:lnSpc>
                <a:spcPct val="140000"/>
              </a:lnSpc>
              <a:spcBef>
                <a:spcPts val="0"/>
              </a:spcBef>
              <a:buClr>
                <a:schemeClr val="tx1"/>
              </a:buClr>
              <a:buSzPct val="100000"/>
              <a:buFont typeface="Wingdings" panose="05000000000000000000" pitchFamily="2" charset="2"/>
              <a:buChar char=""/>
              <a:defRPr sz="1600"/>
            </a:lvl4pPr>
            <a:lvl5pPr marL="890800" indent="-203200" defTabSz="357708">
              <a:lnSpc>
                <a:spcPct val="140000"/>
              </a:lnSpc>
              <a:spcBef>
                <a:spcPts val="0"/>
              </a:spcBef>
              <a:buClr>
                <a:schemeClr val="tx1"/>
              </a:buClr>
              <a:buSzPct val="100000"/>
              <a:buFont typeface="Wingdings" panose="05000000000000000000" pitchFamily="2" charset="2"/>
              <a:buChar char=""/>
              <a:defRPr sz="1400"/>
            </a:lvl5pPr>
            <a:lvl6pPr marL="1043200" indent="-152400" defTabSz="357708">
              <a:lnSpc>
                <a:spcPct val="140000"/>
              </a:lnSpc>
              <a:buClr>
                <a:schemeClr val="tx1"/>
              </a:buClr>
              <a:buSzPct val="100000"/>
              <a:buFont typeface="Wingdings" panose="05000000000000000000" pitchFamily="2" charset="2"/>
              <a:buChar char=""/>
              <a:defRPr sz="12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Tree>
    <p:extLst>
      <p:ext uri="{BB962C8B-B14F-4D97-AF65-F5344CB8AC3E}">
        <p14:creationId xmlns:p14="http://schemas.microsoft.com/office/powerpoint/2010/main" val="2525729765"/>
      </p:ext>
    </p:extLst>
  </p:cSld>
  <p:clrMapOvr>
    <a:masterClrMapping/>
  </p:clrMapOvr>
  <p:transition/>
  <p:hf hdr="0"/>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Full Screen Image">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latin typeface="+mj-lt"/>
              </a:defRPr>
            </a:lvl1pPr>
          </a:lstStyle>
          <a:p>
            <a:pPr lvl="0"/>
            <a:r>
              <a:rPr lang="en-GB" noProof="0" dirty="0"/>
              <a:t>Click to edit Master title style</a:t>
            </a:r>
          </a:p>
        </p:txBody>
      </p:sp>
      <p:sp>
        <p:nvSpPr>
          <p:cNvPr id="10" name="Content Placeholder 9"/>
          <p:cNvSpPr>
            <a:spLocks noGrp="1"/>
          </p:cNvSpPr>
          <p:nvPr>
            <p:ph sz="quarter" idx="11"/>
          </p:nvPr>
        </p:nvSpPr>
        <p:spPr>
          <a:xfrm>
            <a:off x="765174" y="1665288"/>
            <a:ext cx="5211763" cy="4694236"/>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59000" indent="-228600" defTabSz="357708">
              <a:lnSpc>
                <a:spcPct val="140000"/>
              </a:lnSpc>
              <a:spcBef>
                <a:spcPts val="0"/>
              </a:spcBef>
              <a:buClr>
                <a:schemeClr val="accent2"/>
              </a:buClr>
              <a:buSzPct val="100000"/>
              <a:buFont typeface="Wingdings" panose="05000000000000000000" pitchFamily="2" charset="2"/>
              <a:buChar char=""/>
              <a:defRPr sz="1800"/>
            </a:lvl3pPr>
            <a:lvl4pPr marL="687600" indent="-228600" defTabSz="357708">
              <a:lnSpc>
                <a:spcPct val="140000"/>
              </a:lnSpc>
              <a:spcBef>
                <a:spcPts val="0"/>
              </a:spcBef>
              <a:buClr>
                <a:schemeClr val="tx1"/>
              </a:buClr>
              <a:buSzPct val="100000"/>
              <a:buFont typeface="Wingdings" panose="05000000000000000000" pitchFamily="2" charset="2"/>
              <a:buChar char=""/>
              <a:defRPr sz="1600"/>
            </a:lvl4pPr>
            <a:lvl5pPr marL="890800" indent="-203200" defTabSz="357708">
              <a:lnSpc>
                <a:spcPct val="140000"/>
              </a:lnSpc>
              <a:spcBef>
                <a:spcPts val="0"/>
              </a:spcBef>
              <a:buClr>
                <a:schemeClr val="tx1"/>
              </a:buClr>
              <a:buSzPct val="100000"/>
              <a:buFont typeface="Wingdings" panose="05000000000000000000" pitchFamily="2" charset="2"/>
              <a:buChar char=""/>
              <a:defRPr sz="1400"/>
            </a:lvl5pPr>
            <a:lvl6pPr marL="1043200" indent="-152400" defTabSz="357708">
              <a:lnSpc>
                <a:spcPct val="140000"/>
              </a:lnSpc>
              <a:buClr>
                <a:schemeClr val="tx1"/>
              </a:buClr>
              <a:buSzPct val="100000"/>
              <a:buFont typeface="Wingdings" panose="05000000000000000000" pitchFamily="2" charset="2"/>
              <a:buChar char=""/>
              <a:defRPr sz="12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Tree>
    <p:extLst>
      <p:ext uri="{BB962C8B-B14F-4D97-AF65-F5344CB8AC3E}">
        <p14:creationId xmlns:p14="http://schemas.microsoft.com/office/powerpoint/2010/main" val="1955227628"/>
      </p:ext>
    </p:extLst>
  </p:cSld>
  <p:clrMapOvr>
    <a:masterClrMapping/>
  </p:clrMapOvr>
  <p:transition/>
  <p:hf hdr="0"/>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799"/>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sz="2400" b="0" kern="1200" cap="none" baseline="0" noProof="0" dirty="0" smtClean="0">
                <a:solidFill>
                  <a:schemeClr val="tx1"/>
                </a:solidFill>
                <a:latin typeface="+mj-lt"/>
                <a:ea typeface="+mj-ea"/>
                <a:cs typeface="+mj-cs"/>
              </a:defRPr>
            </a:lvl1pPr>
          </a:lstStyle>
          <a:p>
            <a:pPr lvl="0"/>
            <a:r>
              <a:rPr lang="en-GB" noProof="0" dirty="0"/>
              <a:t>Click to edit Master title style</a:t>
            </a:r>
          </a:p>
        </p:txBody>
      </p:sp>
      <p:sp>
        <p:nvSpPr>
          <p:cNvPr id="11" name="Content Placeholder 9"/>
          <p:cNvSpPr>
            <a:spLocks noGrp="1"/>
          </p:cNvSpPr>
          <p:nvPr>
            <p:ph sz="quarter" idx="11"/>
          </p:nvPr>
        </p:nvSpPr>
        <p:spPr>
          <a:xfrm>
            <a:off x="765174" y="1686556"/>
            <a:ext cx="10914063" cy="4672967"/>
          </a:xfrm>
        </p:spPr>
        <p:txBody>
          <a:bodyPr/>
          <a:lstStyle>
            <a:lvl1pPr marL="0" indent="0" defTabSz="357708">
              <a:lnSpc>
                <a:spcPct val="140000"/>
              </a:lnSpc>
              <a:spcBef>
                <a:spcPts val="0"/>
              </a:spcBef>
              <a:defRPr sz="1400"/>
            </a:lvl1pPr>
            <a:lvl2pPr marL="176400" indent="-176400" defTabSz="357708">
              <a:lnSpc>
                <a:spcPct val="140000"/>
              </a:lnSpc>
              <a:spcBef>
                <a:spcPts val="0"/>
              </a:spcBef>
              <a:defRPr sz="1400"/>
            </a:lvl2pPr>
            <a:lvl3pPr marL="354200" indent="-177800" defTabSz="357708">
              <a:lnSpc>
                <a:spcPct val="140000"/>
              </a:lnSpc>
              <a:spcBef>
                <a:spcPts val="0"/>
              </a:spcBef>
              <a:buClr>
                <a:schemeClr val="accent2"/>
              </a:buClr>
              <a:buSzPct val="100000"/>
              <a:buFont typeface="Wingdings" panose="05000000000000000000" pitchFamily="2" charset="2"/>
              <a:buChar char=""/>
              <a:defRPr sz="1400"/>
            </a:lvl3pPr>
            <a:lvl4pPr marL="532000" indent="-177800" defTabSz="357708">
              <a:lnSpc>
                <a:spcPct val="140000"/>
              </a:lnSpc>
              <a:spcBef>
                <a:spcPts val="0"/>
              </a:spcBef>
              <a:buClr>
                <a:schemeClr val="tx1"/>
              </a:buClr>
              <a:buSzPct val="100000"/>
              <a:buFont typeface="Wingdings" panose="05000000000000000000" pitchFamily="2" charset="2"/>
              <a:buChar char=""/>
              <a:defRPr sz="1200"/>
            </a:lvl4pPr>
            <a:lvl5pPr marL="684400" indent="-152400" defTabSz="357708">
              <a:lnSpc>
                <a:spcPct val="140000"/>
              </a:lnSpc>
              <a:spcBef>
                <a:spcPts val="0"/>
              </a:spcBef>
              <a:buClr>
                <a:schemeClr val="tx1"/>
              </a:buClr>
              <a:buSzPct val="100000"/>
              <a:buFont typeface="Wingdings" panose="05000000000000000000" pitchFamily="2" charset="2"/>
              <a:buChar char=""/>
              <a:tabLst/>
              <a:defRPr sz="1100"/>
            </a:lvl5pPr>
            <a:lvl6pPr marL="824100" indent="-139700" defTabSz="357708">
              <a:lnSpc>
                <a:spcPct val="140000"/>
              </a:lnSpc>
              <a:buClr>
                <a:schemeClr val="tx1"/>
              </a:buClr>
              <a:buSzPct val="100000"/>
              <a:buFont typeface="Wingdings" panose="05000000000000000000" pitchFamily="2" charset="2"/>
              <a:buChar char=""/>
              <a:defRPr sz="10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Tree>
    <p:extLst>
      <p:ext uri="{BB962C8B-B14F-4D97-AF65-F5344CB8AC3E}">
        <p14:creationId xmlns:p14="http://schemas.microsoft.com/office/powerpoint/2010/main" val="4088904446"/>
      </p:ext>
    </p:extLst>
  </p:cSld>
  <p:clrMapOvr>
    <a:masterClrMapping/>
  </p:clrMapOvr>
  <p:transition/>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827" t="31706" r="31262" b="6682"/>
          <a:stretch/>
        </p:blipFill>
        <p:spPr>
          <a:xfrm>
            <a:off x="9355015" y="0"/>
            <a:ext cx="2831124" cy="2606898"/>
          </a:xfrm>
          <a:prstGeom prst="rect">
            <a:avLst/>
          </a:prstGeom>
        </p:spPr>
      </p:pic>
      <p:sp>
        <p:nvSpPr>
          <p:cNvPr id="34" name="Rectangle 2"/>
          <p:cNvSpPr>
            <a:spLocks noGrp="1" noChangeArrowheads="1"/>
          </p:cNvSpPr>
          <p:nvPr>
            <p:ph type="title"/>
          </p:nvPr>
        </p:nvSpPr>
        <p:spPr bwMode="auto">
          <a:xfrm>
            <a:off x="508000" y="712800"/>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US" sz="2400" b="0" kern="1200" cap="none" baseline="0" noProof="0" dirty="0" smtClean="0">
                <a:solidFill>
                  <a:schemeClr val="tx1"/>
                </a:solidFill>
                <a:latin typeface="+mj-lt"/>
                <a:ea typeface="+mj-ea"/>
                <a:cs typeface="+mj-cs"/>
              </a:defRPr>
            </a:lvl1pPr>
          </a:lstStyle>
          <a:p>
            <a:pPr lvl="0"/>
            <a:r>
              <a:rPr lang="en-GB" dirty="0"/>
              <a:t>Click to edit Master title style</a:t>
            </a:r>
          </a:p>
        </p:txBody>
      </p:sp>
      <p:sp>
        <p:nvSpPr>
          <p:cNvPr id="10" name="Content Placeholder 14"/>
          <p:cNvSpPr>
            <a:spLocks noGrp="1"/>
          </p:cNvSpPr>
          <p:nvPr>
            <p:ph sz="quarter" idx="13"/>
          </p:nvPr>
        </p:nvSpPr>
        <p:spPr>
          <a:xfrm>
            <a:off x="6472014" y="1666800"/>
            <a:ext cx="5207223" cy="4694237"/>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75000"/>
              <a:buFont typeface="Wingdings" panose="05000000000000000000" pitchFamily="2" charset="2"/>
              <a:buChar char="¢"/>
              <a:defRPr sz="1800"/>
            </a:lvl2pPr>
            <a:lvl3pPr marL="459000" indent="-228600">
              <a:spcBef>
                <a:spcPts val="0"/>
              </a:spcBef>
              <a:spcAft>
                <a:spcPts val="0"/>
              </a:spcAft>
              <a:buClr>
                <a:schemeClr val="accent2"/>
              </a:buClr>
              <a:buFont typeface="Wingdings" panose="05000000000000000000" pitchFamily="2" charset="2"/>
              <a:buChar char=""/>
              <a:defRPr sz="1800"/>
            </a:lvl3pPr>
            <a:lvl4pPr marL="687600" indent="-228600">
              <a:spcBef>
                <a:spcPts val="0"/>
              </a:spcBef>
              <a:spcAft>
                <a:spcPts val="0"/>
              </a:spcAft>
              <a:buClr>
                <a:schemeClr val="tx1"/>
              </a:buClr>
              <a:buFont typeface="Wingdings" panose="05000000000000000000" pitchFamily="2" charset="2"/>
              <a:buChar char=""/>
              <a:defRPr sz="1800"/>
            </a:lvl4pPr>
            <a:lvl5pPr marL="890800" indent="-203200">
              <a:spcBef>
                <a:spcPts val="0"/>
              </a:spcBef>
              <a:spcAft>
                <a:spcPts val="0"/>
              </a:spcAft>
              <a:buClr>
                <a:schemeClr val="tx1"/>
              </a:buClr>
              <a:buFont typeface="Wingdings" panose="05000000000000000000" pitchFamily="2" charset="2"/>
              <a:buChar char=""/>
              <a:defRPr sz="1600"/>
            </a:lvl5pPr>
            <a:lvl6pPr marL="1043200" indent="-152400">
              <a:spcBef>
                <a:spcPts val="0"/>
              </a:spcBef>
              <a:spcAft>
                <a:spcPts val="0"/>
              </a:spcAft>
              <a:buClr>
                <a:schemeClr val="tx1"/>
              </a:buClr>
              <a:buFont typeface="Wingdings" panose="05000000000000000000" pitchFamily="2" charset="2"/>
              <a:buChar char=""/>
              <a:defRPr sz="12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43"/>
          <p:cNvSpPr>
            <a:spLocks noGrp="1"/>
          </p:cNvSpPr>
          <p:nvPr>
            <p:ph type="body" sz="quarter" idx="11"/>
          </p:nvPr>
        </p:nvSpPr>
        <p:spPr>
          <a:xfrm>
            <a:off x="765174" y="1666800"/>
            <a:ext cx="5211763" cy="4694239"/>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75000"/>
              <a:buFont typeface="Wingdings" panose="05000000000000000000" pitchFamily="2" charset="2"/>
              <a:buChar char=""/>
              <a:defRPr sz="1800"/>
            </a:lvl2pPr>
            <a:lvl3pPr marL="459000" indent="-228600">
              <a:spcAft>
                <a:spcPts val="0"/>
              </a:spcAft>
              <a:buClr>
                <a:schemeClr val="accent2"/>
              </a:buClr>
              <a:buFont typeface="Wingdings" panose="05000000000000000000" pitchFamily="2" charset="2"/>
              <a:buChar char=""/>
              <a:defRPr sz="1800"/>
            </a:lvl3pPr>
            <a:lvl4pPr marL="687600" indent="-228600">
              <a:spcBef>
                <a:spcPts val="0"/>
              </a:spcBef>
              <a:spcAft>
                <a:spcPts val="0"/>
              </a:spcAft>
              <a:buClr>
                <a:schemeClr val="tx1"/>
              </a:buClr>
              <a:buFont typeface="Wingdings" panose="05000000000000000000" pitchFamily="2" charset="2"/>
              <a:buChar char=""/>
              <a:defRPr sz="1800"/>
            </a:lvl4pPr>
            <a:lvl5pPr marL="890800" indent="-203200">
              <a:spcBef>
                <a:spcPts val="0"/>
              </a:spcBef>
              <a:spcAft>
                <a:spcPts val="0"/>
              </a:spcAft>
              <a:buClr>
                <a:schemeClr val="tx1"/>
              </a:buClr>
              <a:buFont typeface="Wingdings" panose="05000000000000000000" pitchFamily="2" charset="2"/>
              <a:buChar char=""/>
              <a:defRPr sz="1600"/>
            </a:lvl5pPr>
            <a:lvl6pPr marL="1043200" indent="-152400">
              <a:spcBef>
                <a:spcPts val="0"/>
              </a:spcBef>
              <a:spcAft>
                <a:spcPts val="0"/>
              </a:spcAft>
              <a:buClr>
                <a:schemeClr val="tx1"/>
              </a:buClr>
              <a:buFont typeface="Wingdings" panose="05000000000000000000" pitchFamily="2" charset="2"/>
              <a:buChar char=""/>
              <a:defRPr sz="12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Tree>
    <p:extLst>
      <p:ext uri="{BB962C8B-B14F-4D97-AF65-F5344CB8AC3E}">
        <p14:creationId xmlns:p14="http://schemas.microsoft.com/office/powerpoint/2010/main" val="568298792"/>
      </p:ext>
    </p:extLst>
  </p:cSld>
  <p:clrMapOvr>
    <a:masterClrMapping/>
  </p:clrMapOvr>
  <p:transition/>
  <p:hf hdr="0"/>
  <p:extLst>
    <p:ext uri="{DCECCB84-F9BA-43D5-87BE-67443E8EF086}">
      <p15:sldGuideLst xmlns:p15="http://schemas.microsoft.com/office/powerpoint/2012/main">
        <p15:guide id="1" pos="3840">
          <p15:clr>
            <a:srgbClr val="FBAE40"/>
          </p15:clr>
        </p15:guide>
        <p15:guide id="2" pos="3765">
          <p15:clr>
            <a:srgbClr val="FBAE40"/>
          </p15:clr>
        </p15:guide>
        <p15:guide id="3" pos="391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3">
    <p:spTree>
      <p:nvGrpSpPr>
        <p:cNvPr id="1" name=""/>
        <p:cNvGrpSpPr/>
        <p:nvPr/>
      </p:nvGrpSpPr>
      <p:grpSpPr>
        <a:xfrm>
          <a:off x="0" y="0"/>
          <a:ext cx="0" cy="0"/>
          <a:chOff x="0" y="0"/>
          <a:chExt cx="0" cy="0"/>
        </a:xfrm>
      </p:grpSpPr>
      <p:grpSp>
        <p:nvGrpSpPr>
          <p:cNvPr id="2" name="Group 1"/>
          <p:cNvGrpSpPr/>
          <p:nvPr userDrawn="1"/>
        </p:nvGrpSpPr>
        <p:grpSpPr bwMode="gray">
          <a:xfrm>
            <a:off x="744114" y="3556002"/>
            <a:ext cx="6875879" cy="2803523"/>
            <a:chOff x="744114" y="3556002"/>
            <a:chExt cx="6875879" cy="2803523"/>
          </a:xfrm>
        </p:grpSpPr>
        <p:sp>
          <p:nvSpPr>
            <p:cNvPr id="113" name="Rectangle 112"/>
            <p:cNvSpPr/>
            <p:nvPr userDrawn="1"/>
          </p:nvSpPr>
          <p:spPr bwMode="gray">
            <a:xfrm>
              <a:off x="761993" y="3556002"/>
              <a:ext cx="6858000" cy="2803523"/>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0" name="Rectangle 109" descr="&lt;Shell Yellow Bar&gt;" title="&lt;Shell Yellow Bar&gt;"/>
            <p:cNvSpPr/>
            <p:nvPr userDrawn="1"/>
          </p:nvSpPr>
          <p:spPr bwMode="gray">
            <a:xfrm>
              <a:off x="2175500" y="381870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111" name="Picture 110" descr="PECT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114" y="3678108"/>
              <a:ext cx="1465237" cy="1465237"/>
            </a:xfrm>
            <a:prstGeom prst="rect">
              <a:avLst/>
            </a:prstGeom>
          </p:spPr>
        </p:pic>
      </p:grpSp>
      <p:sp>
        <p:nvSpPr>
          <p:cNvPr id="3" name="Picture Placeholder 2"/>
          <p:cNvSpPr>
            <a:spLocks noGrp="1"/>
          </p:cNvSpPr>
          <p:nvPr>
            <p:ph type="pic" sz="quarter" idx="12"/>
          </p:nvPr>
        </p:nvSpPr>
        <p:spPr bwMode="auto">
          <a:xfrm>
            <a:off x="0" y="1"/>
            <a:ext cx="12194723" cy="4866892"/>
          </a:xfrm>
          <a:custGeom>
            <a:avLst/>
            <a:gdLst>
              <a:gd name="connsiteX0" fmla="*/ 0 w 12192000"/>
              <a:gd name="connsiteY0" fmla="*/ 0 h 4854636"/>
              <a:gd name="connsiteX1" fmla="*/ 12192000 w 12192000"/>
              <a:gd name="connsiteY1" fmla="*/ 0 h 4854636"/>
              <a:gd name="connsiteX2" fmla="*/ 12192000 w 12192000"/>
              <a:gd name="connsiteY2" fmla="*/ 4854636 h 4854636"/>
              <a:gd name="connsiteX3" fmla="*/ 0 w 12192000"/>
              <a:gd name="connsiteY3" fmla="*/ 4854636 h 4854636"/>
              <a:gd name="connsiteX4" fmla="*/ 0 w 12192000"/>
              <a:gd name="connsiteY4" fmla="*/ 0 h 4854636"/>
              <a:gd name="connsiteX0" fmla="*/ 0 w 12192000"/>
              <a:gd name="connsiteY0" fmla="*/ 0 h 4854636"/>
              <a:gd name="connsiteX1" fmla="*/ 12192000 w 12192000"/>
              <a:gd name="connsiteY1" fmla="*/ 0 h 4854636"/>
              <a:gd name="connsiteX2" fmla="*/ 12192000 w 12192000"/>
              <a:gd name="connsiteY2" fmla="*/ 4854636 h 4854636"/>
              <a:gd name="connsiteX3" fmla="*/ 592282 w 12192000"/>
              <a:gd name="connsiteY3" fmla="*/ 4842164 h 4854636"/>
              <a:gd name="connsiteX4" fmla="*/ 0 w 12192000"/>
              <a:gd name="connsiteY4" fmla="*/ 4854636 h 4854636"/>
              <a:gd name="connsiteX5" fmla="*/ 0 w 12192000"/>
              <a:gd name="connsiteY5" fmla="*/ 0 h 4854636"/>
              <a:gd name="connsiteX0" fmla="*/ 0 w 12192000"/>
              <a:gd name="connsiteY0" fmla="*/ 0 h 4888026"/>
              <a:gd name="connsiteX1" fmla="*/ 12192000 w 12192000"/>
              <a:gd name="connsiteY1" fmla="*/ 0 h 4888026"/>
              <a:gd name="connsiteX2" fmla="*/ 12192000 w 12192000"/>
              <a:gd name="connsiteY2" fmla="*/ 4854636 h 4888026"/>
              <a:gd name="connsiteX3" fmla="*/ 592282 w 12192000"/>
              <a:gd name="connsiteY3" fmla="*/ 4842164 h 4888026"/>
              <a:gd name="connsiteX4" fmla="*/ 0 w 12192000"/>
              <a:gd name="connsiteY4" fmla="*/ 4854636 h 4888026"/>
              <a:gd name="connsiteX5" fmla="*/ 0 w 12192000"/>
              <a:gd name="connsiteY5" fmla="*/ 0 h 4888026"/>
              <a:gd name="connsiteX0" fmla="*/ 0 w 12192000"/>
              <a:gd name="connsiteY0" fmla="*/ 0 h 4888026"/>
              <a:gd name="connsiteX1" fmla="*/ 12192000 w 12192000"/>
              <a:gd name="connsiteY1" fmla="*/ 0 h 4888026"/>
              <a:gd name="connsiteX2" fmla="*/ 12192000 w 12192000"/>
              <a:gd name="connsiteY2" fmla="*/ 4854636 h 4888026"/>
              <a:gd name="connsiteX3" fmla="*/ 841664 w 12192000"/>
              <a:gd name="connsiteY3" fmla="*/ 2909455 h 4888026"/>
              <a:gd name="connsiteX4" fmla="*/ 592282 w 12192000"/>
              <a:gd name="connsiteY4" fmla="*/ 4842164 h 4888026"/>
              <a:gd name="connsiteX5" fmla="*/ 0 w 12192000"/>
              <a:gd name="connsiteY5" fmla="*/ 4854636 h 4888026"/>
              <a:gd name="connsiteX6" fmla="*/ 0 w 12192000"/>
              <a:gd name="connsiteY6" fmla="*/ 0 h 4888026"/>
              <a:gd name="connsiteX0" fmla="*/ 0 w 12192000"/>
              <a:gd name="connsiteY0" fmla="*/ 0 h 4982265"/>
              <a:gd name="connsiteX1" fmla="*/ 12192000 w 12192000"/>
              <a:gd name="connsiteY1" fmla="*/ 0 h 4982265"/>
              <a:gd name="connsiteX2" fmla="*/ 12192000 w 12192000"/>
              <a:gd name="connsiteY2" fmla="*/ 4854636 h 4982265"/>
              <a:gd name="connsiteX3" fmla="*/ 7606145 w 12192000"/>
              <a:gd name="connsiteY3" fmla="*/ 3543300 h 4982265"/>
              <a:gd name="connsiteX4" fmla="*/ 841664 w 12192000"/>
              <a:gd name="connsiteY4" fmla="*/ 2909455 h 4982265"/>
              <a:gd name="connsiteX5" fmla="*/ 592282 w 12192000"/>
              <a:gd name="connsiteY5" fmla="*/ 4842164 h 4982265"/>
              <a:gd name="connsiteX6" fmla="*/ 0 w 12192000"/>
              <a:gd name="connsiteY6" fmla="*/ 4854636 h 4982265"/>
              <a:gd name="connsiteX7" fmla="*/ 0 w 12192000"/>
              <a:gd name="connsiteY7" fmla="*/ 0 h 4982265"/>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592282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2164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61702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46071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841664 w 12192000"/>
              <a:gd name="connsiteY5" fmla="*/ 2909455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48146 w 12192000"/>
              <a:gd name="connsiteY5" fmla="*/ 3564082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0 w 12192000"/>
              <a:gd name="connsiteY0" fmla="*/ 0 h 5111319"/>
              <a:gd name="connsiteX1" fmla="*/ 12192000 w 12192000"/>
              <a:gd name="connsiteY1" fmla="*/ 0 h 5111319"/>
              <a:gd name="connsiteX2" fmla="*/ 12192000 w 12192000"/>
              <a:gd name="connsiteY2" fmla="*/ 4854636 h 5111319"/>
              <a:gd name="connsiteX3" fmla="*/ 7668491 w 12192000"/>
              <a:gd name="connsiteY3" fmla="*/ 4582391 h 5111319"/>
              <a:gd name="connsiteX4" fmla="*/ 7606145 w 12192000"/>
              <a:gd name="connsiteY4" fmla="*/ 3543300 h 5111319"/>
              <a:gd name="connsiteX5" fmla="*/ 754970 w 12192000"/>
              <a:gd name="connsiteY5" fmla="*/ 3547023 h 5111319"/>
              <a:gd name="connsiteX6" fmla="*/ 760313 w 12192000"/>
              <a:gd name="connsiteY6" fmla="*/ 4857795 h 5111319"/>
              <a:gd name="connsiteX7" fmla="*/ 0 w 12192000"/>
              <a:gd name="connsiteY7" fmla="*/ 4854636 h 5111319"/>
              <a:gd name="connsiteX8" fmla="*/ 0 w 12192000"/>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7795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9839 w 12194382"/>
              <a:gd name="connsiteY6" fmla="*/ 4838792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872233 w 12194382"/>
              <a:gd name="connsiteY6" fmla="*/ 4872048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45920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57352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08527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11319"/>
              <a:gd name="connsiteX1" fmla="*/ 12194382 w 12194382"/>
              <a:gd name="connsiteY1" fmla="*/ 0 h 5111319"/>
              <a:gd name="connsiteX2" fmla="*/ 12194382 w 12194382"/>
              <a:gd name="connsiteY2" fmla="*/ 4854636 h 5111319"/>
              <a:gd name="connsiteX3" fmla="*/ 7670873 w 12194382"/>
              <a:gd name="connsiteY3" fmla="*/ 4582391 h 5111319"/>
              <a:gd name="connsiteX4" fmla="*/ 7620433 w 12194382"/>
              <a:gd name="connsiteY4" fmla="*/ 3543300 h 5111319"/>
              <a:gd name="connsiteX5" fmla="*/ 762115 w 12194382"/>
              <a:gd name="connsiteY5" fmla="*/ 3547023 h 5111319"/>
              <a:gd name="connsiteX6" fmla="*/ 762695 w 12194382"/>
              <a:gd name="connsiteY6" fmla="*/ 4850671 h 5111319"/>
              <a:gd name="connsiteX7" fmla="*/ 0 w 12194382"/>
              <a:gd name="connsiteY7" fmla="*/ 4847509 h 5111319"/>
              <a:gd name="connsiteX8" fmla="*/ 2382 w 12194382"/>
              <a:gd name="connsiteY8" fmla="*/ 0 h 5111319"/>
              <a:gd name="connsiteX0" fmla="*/ 2382 w 12194382"/>
              <a:gd name="connsiteY0" fmla="*/ 0 h 5182443"/>
              <a:gd name="connsiteX1" fmla="*/ 12194382 w 12194382"/>
              <a:gd name="connsiteY1" fmla="*/ 0 h 5182443"/>
              <a:gd name="connsiteX2" fmla="*/ 12194382 w 12194382"/>
              <a:gd name="connsiteY2" fmla="*/ 4854636 h 5182443"/>
              <a:gd name="connsiteX3" fmla="*/ 7623248 w 12194382"/>
              <a:gd name="connsiteY3" fmla="*/ 4843680 h 5182443"/>
              <a:gd name="connsiteX4" fmla="*/ 7620433 w 12194382"/>
              <a:gd name="connsiteY4" fmla="*/ 3543300 h 5182443"/>
              <a:gd name="connsiteX5" fmla="*/ 762115 w 12194382"/>
              <a:gd name="connsiteY5" fmla="*/ 3547023 h 5182443"/>
              <a:gd name="connsiteX6" fmla="*/ 762695 w 12194382"/>
              <a:gd name="connsiteY6" fmla="*/ 4850671 h 5182443"/>
              <a:gd name="connsiteX7" fmla="*/ 0 w 12194382"/>
              <a:gd name="connsiteY7" fmla="*/ 4847509 h 5182443"/>
              <a:gd name="connsiteX8" fmla="*/ 2382 w 12194382"/>
              <a:gd name="connsiteY8" fmla="*/ 0 h 5182443"/>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382"/>
              <a:gd name="connsiteY0" fmla="*/ 0 h 5128150"/>
              <a:gd name="connsiteX1" fmla="*/ 12194382 w 12194382"/>
              <a:gd name="connsiteY1" fmla="*/ 0 h 5128150"/>
              <a:gd name="connsiteX2" fmla="*/ 12194382 w 12194382"/>
              <a:gd name="connsiteY2" fmla="*/ 4854636 h 5128150"/>
              <a:gd name="connsiteX3" fmla="*/ 7623248 w 12194382"/>
              <a:gd name="connsiteY3" fmla="*/ 4843680 h 5128150"/>
              <a:gd name="connsiteX4" fmla="*/ 7620433 w 12194382"/>
              <a:gd name="connsiteY4" fmla="*/ 3543300 h 5128150"/>
              <a:gd name="connsiteX5" fmla="*/ 762115 w 12194382"/>
              <a:gd name="connsiteY5" fmla="*/ 3547023 h 5128150"/>
              <a:gd name="connsiteX6" fmla="*/ 762695 w 12194382"/>
              <a:gd name="connsiteY6" fmla="*/ 4850671 h 5128150"/>
              <a:gd name="connsiteX7" fmla="*/ 0 w 12194382"/>
              <a:gd name="connsiteY7" fmla="*/ 4847509 h 5128150"/>
              <a:gd name="connsiteX8" fmla="*/ 2382 w 12194382"/>
              <a:gd name="connsiteY8" fmla="*/ 0 h 5128150"/>
              <a:gd name="connsiteX0" fmla="*/ 2382 w 12194723"/>
              <a:gd name="connsiteY0" fmla="*/ 0 h 4854829"/>
              <a:gd name="connsiteX1" fmla="*/ 12194382 w 12194723"/>
              <a:gd name="connsiteY1" fmla="*/ 0 h 4854829"/>
              <a:gd name="connsiteX2" fmla="*/ 12194382 w 12194723"/>
              <a:gd name="connsiteY2" fmla="*/ 4854636 h 4854829"/>
              <a:gd name="connsiteX3" fmla="*/ 7623248 w 12194723"/>
              <a:gd name="connsiteY3" fmla="*/ 4843680 h 4854829"/>
              <a:gd name="connsiteX4" fmla="*/ 7620433 w 12194723"/>
              <a:gd name="connsiteY4" fmla="*/ 3543300 h 4854829"/>
              <a:gd name="connsiteX5" fmla="*/ 762115 w 12194723"/>
              <a:gd name="connsiteY5" fmla="*/ 3547023 h 4854829"/>
              <a:gd name="connsiteX6" fmla="*/ 762695 w 12194723"/>
              <a:gd name="connsiteY6" fmla="*/ 4850671 h 4854829"/>
              <a:gd name="connsiteX7" fmla="*/ 0 w 12194723"/>
              <a:gd name="connsiteY7" fmla="*/ 4847509 h 4854829"/>
              <a:gd name="connsiteX8" fmla="*/ 2382 w 12194723"/>
              <a:gd name="connsiteY8" fmla="*/ 0 h 485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4723" h="4854829">
                <a:moveTo>
                  <a:pt x="2382" y="0"/>
                </a:moveTo>
                <a:lnTo>
                  <a:pt x="12194382" y="0"/>
                </a:lnTo>
                <a:cubicBezTo>
                  <a:pt x="12194382" y="1618212"/>
                  <a:pt x="12195150" y="4852730"/>
                  <a:pt x="12194382" y="4854636"/>
                </a:cubicBezTo>
                <a:cubicBezTo>
                  <a:pt x="12193614" y="4856542"/>
                  <a:pt x="7623176" y="4843704"/>
                  <a:pt x="7623248" y="4843680"/>
                </a:cubicBezTo>
                <a:cubicBezTo>
                  <a:pt x="7623320" y="4843656"/>
                  <a:pt x="7618248" y="3540554"/>
                  <a:pt x="7620433" y="3543300"/>
                </a:cubicBezTo>
                <a:cubicBezTo>
                  <a:pt x="7622618" y="3546046"/>
                  <a:pt x="3048221" y="3545782"/>
                  <a:pt x="762115" y="3547023"/>
                </a:cubicBezTo>
                <a:cubicBezTo>
                  <a:pt x="760398" y="3777370"/>
                  <a:pt x="763508" y="4852455"/>
                  <a:pt x="762695" y="4850671"/>
                </a:cubicBezTo>
                <a:cubicBezTo>
                  <a:pt x="761882" y="4848887"/>
                  <a:pt x="254232" y="4848563"/>
                  <a:pt x="0" y="4847509"/>
                </a:cubicBezTo>
                <a:lnTo>
                  <a:pt x="2382" y="0"/>
                </a:lnTo>
                <a:close/>
              </a:path>
            </a:pathLst>
          </a:custGeom>
          <a:noFill/>
          <a:ln w="9525" algn="ctr">
            <a:noFill/>
            <a:miter lim="800000"/>
            <a:headEnd/>
            <a:tailEnd/>
          </a:ln>
        </p:spPr>
        <p:txBody>
          <a:bodyPr/>
          <a:lstStyle>
            <a:lvl1pPr>
              <a:defRPr sz="2133"/>
            </a:lvl1pPr>
          </a:lstStyle>
          <a:p>
            <a:r>
              <a:rPr lang="en-US"/>
              <a:t>Click icon to add picture</a:t>
            </a:r>
          </a:p>
        </p:txBody>
      </p:sp>
      <p:sp>
        <p:nvSpPr>
          <p:cNvPr id="107"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
        <p:nvSpPr>
          <p:cNvPr id="102" name="Rectangle 2"/>
          <p:cNvSpPr>
            <a:spLocks noGrp="1" noChangeArrowheads="1"/>
          </p:cNvSpPr>
          <p:nvPr>
            <p:ph type="ctrTitle"/>
          </p:nvPr>
        </p:nvSpPr>
        <p:spPr>
          <a:xfrm>
            <a:off x="2175500" y="4003696"/>
            <a:ext cx="5179738" cy="834301"/>
          </a:xfrm>
          <a:noFill/>
        </p:spPr>
        <p:txBody>
          <a:bodyPr lIns="0" tIns="0" rIns="0" anchor="ctr" anchorCtr="0"/>
          <a:lstStyle>
            <a:lvl1pPr>
              <a:lnSpc>
                <a:spcPct val="100000"/>
              </a:lnSpc>
              <a:defRPr sz="2400" b="0" kern="1200" cap="none" spc="0" baseline="0">
                <a:solidFill>
                  <a:schemeClr val="tx1"/>
                </a:solidFill>
                <a:latin typeface="+mj-lt"/>
                <a:cs typeface="Arial" pitchFamily="34" charset="0"/>
              </a:defRPr>
            </a:lvl1pPr>
          </a:lstStyle>
          <a:p>
            <a:r>
              <a:rPr lang="en-US"/>
              <a:t>Click to edit Master title style</a:t>
            </a:r>
          </a:p>
        </p:txBody>
      </p:sp>
      <p:sp>
        <p:nvSpPr>
          <p:cNvPr id="103" name="Rectangle 3"/>
          <p:cNvSpPr>
            <a:spLocks noGrp="1" noChangeArrowheads="1"/>
          </p:cNvSpPr>
          <p:nvPr>
            <p:ph type="subTitle" idx="1"/>
          </p:nvPr>
        </p:nvSpPr>
        <p:spPr>
          <a:xfrm>
            <a:off x="2175500" y="5120640"/>
            <a:ext cx="5179738" cy="372439"/>
          </a:xfrm>
        </p:spPr>
        <p:txBody>
          <a:bodyPr anchor="b" anchorCtr="0"/>
          <a:lstStyle>
            <a:lvl1pPr marL="0" indent="0">
              <a:lnSpc>
                <a:spcPct val="90000"/>
              </a:lnSpc>
              <a:spcBef>
                <a:spcPct val="0"/>
              </a:spcBef>
              <a:spcAft>
                <a:spcPts val="0"/>
              </a:spcAft>
              <a:buFont typeface="Wingdings" pitchFamily="2" charset="2"/>
              <a:buNone/>
              <a:defRPr sz="1400" baseline="0">
                <a:solidFill>
                  <a:schemeClr val="tx1"/>
                </a:solidFill>
                <a:latin typeface="+mn-lt"/>
                <a:cs typeface="Arial" pitchFamily="34" charset="0"/>
              </a:defRPr>
            </a:lvl1pPr>
          </a:lstStyle>
          <a:p>
            <a:r>
              <a:rPr lang="en-US"/>
              <a:t>Click to edit Master subtitle style</a:t>
            </a:r>
          </a:p>
        </p:txBody>
      </p:sp>
      <p:sp>
        <p:nvSpPr>
          <p:cNvPr id="104" name="Text Placeholder 31"/>
          <p:cNvSpPr>
            <a:spLocks noGrp="1"/>
          </p:cNvSpPr>
          <p:nvPr>
            <p:ph type="body" sz="quarter" idx="10" hasCustomPrompt="1"/>
          </p:nvPr>
        </p:nvSpPr>
        <p:spPr>
          <a:xfrm>
            <a:off x="2175500" y="5666465"/>
            <a:ext cx="5187731" cy="237600"/>
          </a:xfrm>
        </p:spPr>
        <p:txBody>
          <a:bodyPr anchor="t" anchorCtr="0"/>
          <a:lstStyle>
            <a:lvl1pPr>
              <a:lnSpc>
                <a:spcPct val="100000"/>
              </a:lnSpc>
              <a:buNone/>
              <a:defRPr sz="1400">
                <a:solidFill>
                  <a:schemeClr val="tx1"/>
                </a:solidFill>
                <a:latin typeface="+mj-lt"/>
              </a:defRPr>
            </a:lvl1pPr>
          </a:lstStyle>
          <a:p>
            <a:pPr lvl="0"/>
            <a:r>
              <a:rPr lang="en-US"/>
              <a:t>Click to insert Author’s Name</a:t>
            </a:r>
          </a:p>
        </p:txBody>
      </p:sp>
      <p:sp>
        <p:nvSpPr>
          <p:cNvPr id="105" name="Text Placeholder 31"/>
          <p:cNvSpPr>
            <a:spLocks noGrp="1"/>
          </p:cNvSpPr>
          <p:nvPr>
            <p:ph type="body" sz="quarter" idx="11" hasCustomPrompt="1"/>
          </p:nvPr>
        </p:nvSpPr>
        <p:spPr>
          <a:xfrm>
            <a:off x="2175500" y="5923869"/>
            <a:ext cx="5187731" cy="237600"/>
          </a:xfrm>
        </p:spPr>
        <p:txBody>
          <a:bodyPr anchor="t" anchorCtr="0"/>
          <a:lstStyle>
            <a:lvl1pPr>
              <a:lnSpc>
                <a:spcPct val="100000"/>
              </a:lnSpc>
              <a:buNone/>
              <a:defRPr sz="1400">
                <a:solidFill>
                  <a:schemeClr val="tx1"/>
                </a:solidFill>
                <a:latin typeface="+mn-lt"/>
              </a:defRPr>
            </a:lvl1pPr>
          </a:lstStyle>
          <a:p>
            <a:pPr lvl="0"/>
            <a:r>
              <a:rPr lang="en-US" noProof="1"/>
              <a:t>Click to insert Role in Organisation</a:t>
            </a:r>
          </a:p>
        </p:txBody>
      </p:sp>
      <p:sp>
        <p:nvSpPr>
          <p:cNvPr id="8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spTree>
    <p:extLst>
      <p:ext uri="{BB962C8B-B14F-4D97-AF65-F5344CB8AC3E}">
        <p14:creationId xmlns:p14="http://schemas.microsoft.com/office/powerpoint/2010/main" val="2290741725"/>
      </p:ext>
    </p:extLst>
  </p:cSld>
  <p:clrMapOvr>
    <a:masterClrMapping/>
  </p:clrMapOvr>
  <p:transition/>
  <p:hf hdr="0"/>
  <p:extLst>
    <p:ext uri="{DCECCB84-F9BA-43D5-87BE-67443E8EF086}">
      <p15:sldGuideLst xmlns:p15="http://schemas.microsoft.com/office/powerpoint/2012/main">
        <p15:guide id="1" orient="horz" pos="3058">
          <p15:clr>
            <a:srgbClr val="FBAE40"/>
          </p15:clr>
        </p15:guide>
        <p15:guide id="2" orient="horz" pos="2235">
          <p15:clr>
            <a:srgbClr val="FBAE40"/>
          </p15:clr>
        </p15:guide>
        <p15:guide id="3" orient="horz" pos="2562">
          <p15:clr>
            <a:srgbClr val="FBAE40"/>
          </p15:clr>
        </p15:guide>
        <p15:guide id="4" orient="horz" pos="299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sz="2400" dirty="0" smtClean="0">
                <a:latin typeface="+mj-lt"/>
              </a:defRPr>
            </a:lvl1pPr>
          </a:lstStyle>
          <a:p>
            <a:pPr lvl="0"/>
            <a:r>
              <a:rPr lang="en-GB" dirty="0"/>
              <a:t>Click to edit Master title style</a:t>
            </a:r>
          </a:p>
        </p:txBody>
      </p:sp>
      <p:sp>
        <p:nvSpPr>
          <p:cNvPr id="10" name="Content Placeholder 14"/>
          <p:cNvSpPr>
            <a:spLocks noGrp="1"/>
          </p:cNvSpPr>
          <p:nvPr>
            <p:ph sz="quarter" idx="13"/>
          </p:nvPr>
        </p:nvSpPr>
        <p:spPr>
          <a:xfrm>
            <a:off x="6472014" y="1688400"/>
            <a:ext cx="5207224" cy="4672970"/>
          </a:xfrm>
        </p:spPr>
        <p:txBody>
          <a:bodyPr/>
          <a:lstStyle>
            <a:lvl1pPr marL="0" indent="0">
              <a:lnSpc>
                <a:spcPct val="140000"/>
              </a:lnSpc>
              <a:spcAft>
                <a:spcPts val="0"/>
              </a:spcAft>
              <a:buClr>
                <a:schemeClr val="accent2"/>
              </a:buClr>
              <a:buSzPct val="85000"/>
              <a:buFont typeface="Wingdings" pitchFamily="2" charset="2"/>
              <a:buNone/>
              <a:defRPr sz="1400"/>
            </a:lvl1pPr>
            <a:lvl2pPr marL="176400" indent="-176400">
              <a:lnSpc>
                <a:spcPct val="140000"/>
              </a:lnSpc>
              <a:spcBef>
                <a:spcPts val="0"/>
              </a:spcBef>
              <a:spcAft>
                <a:spcPts val="0"/>
              </a:spcAft>
              <a:buClr>
                <a:schemeClr val="accent2"/>
              </a:buClr>
              <a:buSzPct val="75000"/>
              <a:buFont typeface="Wingdings" panose="05000000000000000000" pitchFamily="2" charset="2"/>
              <a:buChar char="¢"/>
              <a:defRPr sz="1400"/>
            </a:lvl2pPr>
            <a:lvl3pPr marL="354200" indent="-177800">
              <a:lnSpc>
                <a:spcPct val="140000"/>
              </a:lnSpc>
              <a:spcBef>
                <a:spcPts val="0"/>
              </a:spcBef>
              <a:spcAft>
                <a:spcPts val="0"/>
              </a:spcAft>
              <a:buClr>
                <a:schemeClr val="accent2"/>
              </a:buClr>
              <a:buFont typeface="Wingdings" panose="05000000000000000000" pitchFamily="2" charset="2"/>
              <a:buChar char=""/>
              <a:defRPr sz="1400"/>
            </a:lvl3pPr>
            <a:lvl4pPr marL="532000" indent="-177800">
              <a:lnSpc>
                <a:spcPct val="140000"/>
              </a:lnSpc>
              <a:spcBef>
                <a:spcPts val="0"/>
              </a:spcBef>
              <a:spcAft>
                <a:spcPts val="0"/>
              </a:spcAft>
              <a:buClr>
                <a:schemeClr val="tx1"/>
              </a:buClr>
              <a:buFont typeface="Wingdings" panose="05000000000000000000" pitchFamily="2" charset="2"/>
              <a:buChar char=""/>
              <a:defRPr sz="1400"/>
            </a:lvl4pPr>
            <a:lvl5pPr marL="684400" indent="-152400">
              <a:lnSpc>
                <a:spcPct val="140000"/>
              </a:lnSpc>
              <a:spcBef>
                <a:spcPts val="0"/>
              </a:spcBef>
              <a:spcAft>
                <a:spcPts val="0"/>
              </a:spcAft>
              <a:buClr>
                <a:schemeClr val="tx1"/>
              </a:buClr>
              <a:buFont typeface="Wingdings" panose="05000000000000000000" pitchFamily="2" charset="2"/>
              <a:buChar char=""/>
              <a:defRPr sz="1200"/>
            </a:lvl5pPr>
            <a:lvl6pPr marL="824100" indent="-139700">
              <a:lnSpc>
                <a:spcPct val="140000"/>
              </a:lnSpc>
              <a:spcBef>
                <a:spcPts val="0"/>
              </a:spcBef>
              <a:spcAft>
                <a:spcPts val="0"/>
              </a:spcAft>
              <a:buClr>
                <a:schemeClr val="tx1"/>
              </a:buClr>
              <a:buFont typeface="Wingdings" panose="05000000000000000000" pitchFamily="2" charset="2"/>
              <a:buChar char=""/>
              <a:tabLst/>
              <a:defRPr sz="11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43"/>
          <p:cNvSpPr>
            <a:spLocks noGrp="1"/>
          </p:cNvSpPr>
          <p:nvPr>
            <p:ph type="body" sz="quarter" idx="11"/>
          </p:nvPr>
        </p:nvSpPr>
        <p:spPr>
          <a:xfrm>
            <a:off x="765174" y="1686554"/>
            <a:ext cx="5211763" cy="4672971"/>
          </a:xfrm>
        </p:spPr>
        <p:txBody>
          <a:bodyPr/>
          <a:lstStyle>
            <a:lvl1pPr marL="0" indent="0">
              <a:lnSpc>
                <a:spcPct val="140000"/>
              </a:lnSpc>
              <a:spcAft>
                <a:spcPts val="0"/>
              </a:spcAft>
              <a:buClr>
                <a:schemeClr val="accent2"/>
              </a:buClr>
              <a:buSzPct val="85000"/>
              <a:buFont typeface="Wingdings" pitchFamily="2" charset="2"/>
              <a:buNone/>
              <a:defRPr sz="1400"/>
            </a:lvl1pPr>
            <a:lvl2pPr marL="176400" indent="-176400">
              <a:lnSpc>
                <a:spcPct val="140000"/>
              </a:lnSpc>
              <a:spcAft>
                <a:spcPts val="0"/>
              </a:spcAft>
              <a:buClr>
                <a:schemeClr val="accent2"/>
              </a:buClr>
              <a:buSzPct val="75000"/>
              <a:buFont typeface="Wingdings" panose="05000000000000000000" pitchFamily="2" charset="2"/>
              <a:buChar char="¢"/>
              <a:defRPr sz="1400"/>
            </a:lvl2pPr>
            <a:lvl3pPr marL="354200" indent="-177800">
              <a:lnSpc>
                <a:spcPct val="140000"/>
              </a:lnSpc>
              <a:spcAft>
                <a:spcPts val="0"/>
              </a:spcAft>
              <a:buClr>
                <a:schemeClr val="accent2"/>
              </a:buClr>
              <a:buFont typeface="Wingdings" panose="05000000000000000000" pitchFamily="2" charset="2"/>
              <a:buChar char=""/>
              <a:defRPr sz="1400"/>
            </a:lvl3pPr>
            <a:lvl4pPr marL="532000" indent="-177800">
              <a:lnSpc>
                <a:spcPct val="140000"/>
              </a:lnSpc>
              <a:spcAft>
                <a:spcPts val="0"/>
              </a:spcAft>
              <a:buClr>
                <a:schemeClr val="tx1"/>
              </a:buClr>
              <a:buFont typeface="Wingdings" panose="05000000000000000000" pitchFamily="2" charset="2"/>
              <a:buChar char=""/>
              <a:defRPr sz="1400"/>
            </a:lvl4pPr>
            <a:lvl5pPr marL="684400" indent="-152400">
              <a:lnSpc>
                <a:spcPct val="140000"/>
              </a:lnSpc>
              <a:spcBef>
                <a:spcPts val="0"/>
              </a:spcBef>
              <a:spcAft>
                <a:spcPts val="0"/>
              </a:spcAft>
              <a:buClr>
                <a:schemeClr val="tx1"/>
              </a:buClr>
              <a:buFont typeface="Wingdings" panose="05000000000000000000" pitchFamily="2" charset="2"/>
              <a:buChar char=""/>
              <a:defRPr sz="1200"/>
            </a:lvl5pPr>
            <a:lvl6pPr marL="824100" indent="-139700">
              <a:lnSpc>
                <a:spcPct val="140000"/>
              </a:lnSpc>
              <a:spcBef>
                <a:spcPts val="0"/>
              </a:spcBef>
              <a:spcAft>
                <a:spcPts val="0"/>
              </a:spcAft>
              <a:buClr>
                <a:schemeClr val="tx1"/>
              </a:buClr>
              <a:buFont typeface="Wingdings" panose="05000000000000000000" pitchFamily="2" charset="2"/>
              <a:buChar char=""/>
              <a:defRPr sz="11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Tree>
    <p:extLst>
      <p:ext uri="{BB962C8B-B14F-4D97-AF65-F5344CB8AC3E}">
        <p14:creationId xmlns:p14="http://schemas.microsoft.com/office/powerpoint/2010/main" val="3168764060"/>
      </p:ext>
    </p:extLst>
  </p:cSld>
  <p:clrMapOvr>
    <a:masterClrMapping/>
  </p:clrMapOvr>
  <p:transition/>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4425244"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US" sz="2400" b="0" kern="1200" cap="none" baseline="0" noProof="0" dirty="0" smtClean="0">
                <a:solidFill>
                  <a:schemeClr val="tx1"/>
                </a:solidFill>
                <a:latin typeface="+mj-lt"/>
                <a:ea typeface="+mj-ea"/>
                <a:cs typeface="+mj-cs"/>
              </a:defRPr>
            </a:lvl1pPr>
          </a:lstStyle>
          <a:p>
            <a:pPr lvl="0"/>
            <a:r>
              <a:rPr lang="en-GB" dirty="0"/>
              <a:t>Click to edit Master title style</a:t>
            </a:r>
          </a:p>
        </p:txBody>
      </p:sp>
      <p:sp>
        <p:nvSpPr>
          <p:cNvPr id="12" name="Text Placeholder 43"/>
          <p:cNvSpPr>
            <a:spLocks noGrp="1"/>
          </p:cNvSpPr>
          <p:nvPr>
            <p:ph type="body" sz="quarter" idx="11"/>
          </p:nvPr>
        </p:nvSpPr>
        <p:spPr>
          <a:xfrm>
            <a:off x="765175" y="1665286"/>
            <a:ext cx="3829404" cy="4694239"/>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75000"/>
              <a:buFont typeface="Wingdings" panose="05000000000000000000" pitchFamily="2" charset="2"/>
              <a:buChar char=""/>
              <a:defRPr sz="1800"/>
            </a:lvl2pPr>
            <a:lvl3pPr marL="459000" indent="-228600">
              <a:spcAft>
                <a:spcPts val="0"/>
              </a:spcAft>
              <a:buClr>
                <a:schemeClr val="accent2"/>
              </a:buClr>
              <a:buFont typeface="Wingdings" panose="05000000000000000000" pitchFamily="2" charset="2"/>
              <a:buChar char=""/>
              <a:defRPr sz="1800"/>
            </a:lvl3pPr>
            <a:lvl4pPr marL="687600" indent="-228600">
              <a:spcBef>
                <a:spcPts val="0"/>
              </a:spcBef>
              <a:spcAft>
                <a:spcPts val="0"/>
              </a:spcAft>
              <a:buClr>
                <a:schemeClr val="tx1"/>
              </a:buClr>
              <a:buFont typeface="Wingdings" panose="05000000000000000000" pitchFamily="2" charset="2"/>
              <a:buChar char=""/>
              <a:defRPr sz="1800"/>
            </a:lvl4pPr>
            <a:lvl5pPr marL="890800" indent="-203200">
              <a:spcBef>
                <a:spcPts val="0"/>
              </a:spcBef>
              <a:spcAft>
                <a:spcPts val="0"/>
              </a:spcAft>
              <a:buClr>
                <a:schemeClr val="tx1"/>
              </a:buClr>
              <a:buFont typeface="Wingdings" panose="05000000000000000000" pitchFamily="2" charset="2"/>
              <a:buChar char=""/>
              <a:defRPr sz="1600"/>
            </a:lvl5pPr>
            <a:lvl6pPr marL="1043200" indent="-152400">
              <a:spcBef>
                <a:spcPts val="0"/>
              </a:spcBef>
              <a:spcAft>
                <a:spcPts val="0"/>
              </a:spcAft>
              <a:buClr>
                <a:schemeClr val="tx1"/>
              </a:buClr>
              <a:buFont typeface="Wingdings" panose="05000000000000000000" pitchFamily="2" charset="2"/>
              <a:buChar char=""/>
              <a:defRPr sz="120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June 2025</a:t>
            </a:r>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0"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ATN 2025</a:t>
            </a:r>
          </a:p>
        </p:txBody>
      </p:sp>
      <p:sp>
        <p:nvSpPr>
          <p:cNvPr id="2" name="TextBox 1" descr="CONFIDENTIAL_TAG_0xFFEE">
            <a:extLst>
              <a:ext uri="{FF2B5EF4-FFF2-40B4-BE49-F238E27FC236}">
                <a16:creationId xmlns:a16="http://schemas.microsoft.com/office/drawing/2014/main" id="{1B3A00B8-079C-E9D0-97BA-ACE078D1F8A9}"/>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INTERNAL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3754651833"/>
      </p:ext>
    </p:extLst>
  </p:cSld>
  <p:clrMapOvr>
    <a:masterClrMapping/>
  </p:clrMapOvr>
  <p:transition/>
  <p:hf hdr="0"/>
  <p:extLst>
    <p:ext uri="{DCECCB84-F9BA-43D5-87BE-67443E8EF086}">
      <p15:sldGuideLst xmlns:p15="http://schemas.microsoft.com/office/powerpoint/2012/main">
        <p15:guide id="1" pos="3840">
          <p15:clr>
            <a:srgbClr val="FBAE40"/>
          </p15:clr>
        </p15:guide>
        <p15:guide id="2" pos="3765">
          <p15:clr>
            <a:srgbClr val="FBAE40"/>
          </p15:clr>
        </p15:guide>
        <p15:guide id="3" pos="39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509312" y="6201069"/>
            <a:ext cx="5543051" cy="158455"/>
          </a:xfrm>
        </p:spPr>
        <p:txBody>
          <a:bodyPr wrap="square">
            <a:noAutofit/>
          </a:bodyPr>
          <a:lstStyle>
            <a:lvl1pPr>
              <a:defRPr sz="900" cap="none" baseline="0">
                <a:solidFill>
                  <a:schemeClr val="tx1"/>
                </a:solidFill>
                <a:latin typeface="+mn-lt"/>
              </a:defRPr>
            </a:lvl1pPr>
          </a:lstStyle>
          <a:p>
            <a:pPr lvl="0"/>
            <a:r>
              <a:rPr lang="en-GB" dirty="0"/>
              <a:t>Click to edit source</a:t>
            </a:r>
          </a:p>
        </p:txBody>
      </p:sp>
      <p:sp>
        <p:nvSpPr>
          <p:cNvPr id="32" name="Rectangle 2"/>
          <p:cNvSpPr>
            <a:spLocks noGrp="1" noChangeArrowheads="1"/>
          </p:cNvSpPr>
          <p:nvPr>
            <p:ph type="title"/>
          </p:nvPr>
        </p:nvSpPr>
        <p:spPr bwMode="auto">
          <a:xfrm>
            <a:off x="508000" y="712800"/>
            <a:ext cx="11171237"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noProof="0" dirty="0" smtClean="0">
                <a:latin typeface="+mj-lt"/>
              </a:defRPr>
            </a:lvl1pPr>
          </a:lstStyle>
          <a:p>
            <a:pPr lvl="0"/>
            <a:r>
              <a:rPr lang="en-GB" noProof="0" dirty="0"/>
              <a:t>Click to edit Master title style</a:t>
            </a:r>
          </a:p>
        </p:txBody>
      </p:sp>
      <p:sp>
        <p:nvSpPr>
          <p:cNvPr id="40" name="Content Placeholder 51"/>
          <p:cNvSpPr>
            <a:spLocks noGrp="1"/>
          </p:cNvSpPr>
          <p:nvPr>
            <p:ph sz="quarter" idx="46" hasCustomPrompt="1"/>
          </p:nvPr>
        </p:nvSpPr>
        <p:spPr>
          <a:xfrm>
            <a:off x="508000" y="4116538"/>
            <a:ext cx="5468938" cy="234616"/>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42" name="Chart Placeholder 16"/>
          <p:cNvSpPr>
            <a:spLocks noGrp="1"/>
          </p:cNvSpPr>
          <p:nvPr>
            <p:ph type="chart" sz="quarter" idx="47"/>
          </p:nvPr>
        </p:nvSpPr>
        <p:spPr>
          <a:xfrm>
            <a:off x="508000" y="4456229"/>
            <a:ext cx="5468938" cy="1623641"/>
          </a:xfrm>
        </p:spPr>
        <p:txBody>
          <a:bodyPr>
            <a:normAutofit/>
          </a:bodyPr>
          <a:lstStyle>
            <a:lvl1pPr>
              <a:defRPr sz="1400">
                <a:solidFill>
                  <a:schemeClr val="tx1"/>
                </a:solidFill>
                <a:latin typeface="+mn-lt"/>
              </a:defRPr>
            </a:lvl1pPr>
          </a:lstStyle>
          <a:p>
            <a:r>
              <a:rPr lang="en-GB" dirty="0"/>
              <a:t>Click icon to </a:t>
            </a:r>
            <a:r>
              <a:rPr lang="en-GB"/>
              <a:t>add chart</a:t>
            </a:r>
            <a:endParaRPr lang="en-GB" dirty="0"/>
          </a:p>
        </p:txBody>
      </p:sp>
      <p:sp>
        <p:nvSpPr>
          <p:cNvPr id="100" name="Content Placeholder 51"/>
          <p:cNvSpPr>
            <a:spLocks noGrp="1"/>
          </p:cNvSpPr>
          <p:nvPr>
            <p:ph sz="quarter" idx="55" hasCustomPrompt="1"/>
          </p:nvPr>
        </p:nvSpPr>
        <p:spPr>
          <a:xfrm>
            <a:off x="508000" y="1780690"/>
            <a:ext cx="5468938" cy="234616"/>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02" name="Chart Placeholder 16"/>
          <p:cNvSpPr>
            <a:spLocks noGrp="1"/>
          </p:cNvSpPr>
          <p:nvPr>
            <p:ph type="chart" sz="quarter" idx="56"/>
          </p:nvPr>
        </p:nvSpPr>
        <p:spPr>
          <a:xfrm>
            <a:off x="508000" y="2120382"/>
            <a:ext cx="5468938" cy="1623641"/>
          </a:xfrm>
        </p:spPr>
        <p:txBody>
          <a:bodyPr>
            <a:normAutofit/>
          </a:bodyPr>
          <a:lstStyle>
            <a:lvl1pPr>
              <a:defRPr sz="1400">
                <a:solidFill>
                  <a:schemeClr val="tx1"/>
                </a:solidFill>
                <a:latin typeface="+mn-lt"/>
              </a:defRPr>
            </a:lvl1pPr>
          </a:lstStyle>
          <a:p>
            <a:r>
              <a:rPr lang="en-GB" dirty="0"/>
              <a:t>Click icon to </a:t>
            </a:r>
            <a:r>
              <a:rPr lang="en-GB"/>
              <a:t>add chart</a:t>
            </a:r>
            <a:endParaRPr lang="en-GB" dirty="0"/>
          </a:p>
        </p:txBody>
      </p:sp>
      <p:sp>
        <p:nvSpPr>
          <p:cNvPr id="105" name="Content Placeholder 51"/>
          <p:cNvSpPr>
            <a:spLocks noGrp="1"/>
          </p:cNvSpPr>
          <p:nvPr>
            <p:ph sz="quarter" idx="58" hasCustomPrompt="1"/>
          </p:nvPr>
        </p:nvSpPr>
        <p:spPr>
          <a:xfrm>
            <a:off x="6215063" y="4116538"/>
            <a:ext cx="5464175" cy="234616"/>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07" name="Chart Placeholder 16"/>
          <p:cNvSpPr>
            <a:spLocks noGrp="1"/>
          </p:cNvSpPr>
          <p:nvPr>
            <p:ph type="chart" sz="quarter" idx="59"/>
          </p:nvPr>
        </p:nvSpPr>
        <p:spPr>
          <a:xfrm>
            <a:off x="6215063" y="4456229"/>
            <a:ext cx="5464175" cy="1623641"/>
          </a:xfrm>
        </p:spPr>
        <p:txBody>
          <a:bodyPr>
            <a:normAutofit/>
          </a:bodyPr>
          <a:lstStyle>
            <a:lvl1pPr>
              <a:defRPr sz="1400">
                <a:solidFill>
                  <a:schemeClr val="tx1"/>
                </a:solidFill>
                <a:latin typeface="+mn-lt"/>
              </a:defRPr>
            </a:lvl1pPr>
          </a:lstStyle>
          <a:p>
            <a:r>
              <a:rPr lang="en-GB" dirty="0"/>
              <a:t>Click icon to </a:t>
            </a:r>
            <a:r>
              <a:rPr lang="en-GB"/>
              <a:t>add chart</a:t>
            </a:r>
            <a:endParaRPr lang="en-GB" dirty="0"/>
          </a:p>
        </p:txBody>
      </p:sp>
      <p:sp>
        <p:nvSpPr>
          <p:cNvPr id="110" name="Content Placeholder 51"/>
          <p:cNvSpPr>
            <a:spLocks noGrp="1"/>
          </p:cNvSpPr>
          <p:nvPr>
            <p:ph sz="quarter" idx="61" hasCustomPrompt="1"/>
          </p:nvPr>
        </p:nvSpPr>
        <p:spPr>
          <a:xfrm>
            <a:off x="6215063" y="1780690"/>
            <a:ext cx="5464175" cy="234616"/>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12" name="Chart Placeholder 16"/>
          <p:cNvSpPr>
            <a:spLocks noGrp="1"/>
          </p:cNvSpPr>
          <p:nvPr>
            <p:ph type="chart" sz="quarter" idx="62"/>
          </p:nvPr>
        </p:nvSpPr>
        <p:spPr>
          <a:xfrm>
            <a:off x="6215063" y="2120382"/>
            <a:ext cx="5464175" cy="1623641"/>
          </a:xfrm>
        </p:spPr>
        <p:txBody>
          <a:bodyPr>
            <a:normAutofit/>
          </a:bodyPr>
          <a:lstStyle>
            <a:lvl1pPr>
              <a:defRPr sz="1400">
                <a:solidFill>
                  <a:schemeClr val="tx1"/>
                </a:solidFill>
                <a:latin typeface="+mn-lt"/>
              </a:defRPr>
            </a:lvl1pPr>
          </a:lstStyle>
          <a:p>
            <a:r>
              <a:rPr lang="en-GB" dirty="0"/>
              <a:t>Click icon to </a:t>
            </a:r>
            <a:r>
              <a:rPr lang="en-GB"/>
              <a:t>add chart</a:t>
            </a:r>
            <a:endParaRPr lang="en-GB" dirty="0"/>
          </a:p>
        </p:txBody>
      </p:sp>
      <p:sp>
        <p:nvSpPr>
          <p:cNvPr id="29"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June 2025</a:t>
            </a:r>
          </a:p>
        </p:txBody>
      </p:sp>
      <p:sp>
        <p:nvSpPr>
          <p:cNvPr id="3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3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ATN 2025</a:t>
            </a:r>
          </a:p>
        </p:txBody>
      </p:sp>
      <p:sp>
        <p:nvSpPr>
          <p:cNvPr id="2" name="TextBox 1" descr="CONFIDENTIAL_TAG_0xFFEE">
            <a:extLst>
              <a:ext uri="{FF2B5EF4-FFF2-40B4-BE49-F238E27FC236}">
                <a16:creationId xmlns:a16="http://schemas.microsoft.com/office/drawing/2014/main" id="{6CDABDB2-08DA-F260-A05C-3846837ECCCF}"/>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INTERNAL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2331544779"/>
      </p:ext>
    </p:extLst>
  </p:cSld>
  <p:clrMapOvr>
    <a:masterClrMapping/>
  </p:clrMapOvr>
  <p:transition/>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Graphs and Text">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509312" y="6201069"/>
            <a:ext cx="5543051" cy="158455"/>
          </a:xfrm>
        </p:spPr>
        <p:txBody>
          <a:bodyPr wrap="square">
            <a:noAutofit/>
          </a:bodyPr>
          <a:lstStyle>
            <a:lvl1pPr>
              <a:defRPr sz="900" cap="none" baseline="0">
                <a:solidFill>
                  <a:schemeClr val="tx1"/>
                </a:solidFill>
                <a:latin typeface="+mn-lt"/>
              </a:defRPr>
            </a:lvl1pPr>
          </a:lstStyle>
          <a:p>
            <a:pPr lvl="0"/>
            <a:r>
              <a:rPr lang="en-GB" dirty="0"/>
              <a:t>Click to edit source</a:t>
            </a:r>
          </a:p>
        </p:txBody>
      </p:sp>
      <p:sp>
        <p:nvSpPr>
          <p:cNvPr id="32" name="Rectangle 2"/>
          <p:cNvSpPr>
            <a:spLocks noGrp="1" noChangeArrowheads="1"/>
          </p:cNvSpPr>
          <p:nvPr>
            <p:ph type="title"/>
          </p:nvPr>
        </p:nvSpPr>
        <p:spPr bwMode="auto">
          <a:xfrm>
            <a:off x="508000" y="712800"/>
            <a:ext cx="11171237"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noProof="0" dirty="0" smtClean="0">
                <a:latin typeface="+mj-lt"/>
              </a:defRPr>
            </a:lvl1pPr>
          </a:lstStyle>
          <a:p>
            <a:pPr lvl="0"/>
            <a:r>
              <a:rPr lang="en-GB" noProof="0" dirty="0"/>
              <a:t>Click to edit Master title style</a:t>
            </a:r>
          </a:p>
        </p:txBody>
      </p:sp>
      <p:sp>
        <p:nvSpPr>
          <p:cNvPr id="40" name="Content Placeholder 51"/>
          <p:cNvSpPr>
            <a:spLocks noGrp="1"/>
          </p:cNvSpPr>
          <p:nvPr>
            <p:ph sz="quarter" idx="46" hasCustomPrompt="1"/>
          </p:nvPr>
        </p:nvSpPr>
        <p:spPr>
          <a:xfrm>
            <a:off x="508000" y="4116538"/>
            <a:ext cx="5468938" cy="234616"/>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100" name="Content Placeholder 51"/>
          <p:cNvSpPr>
            <a:spLocks noGrp="1"/>
          </p:cNvSpPr>
          <p:nvPr>
            <p:ph sz="quarter" idx="55" hasCustomPrompt="1"/>
          </p:nvPr>
        </p:nvSpPr>
        <p:spPr>
          <a:xfrm>
            <a:off x="508000" y="1780690"/>
            <a:ext cx="5468938" cy="234616"/>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02" name="Chart Placeholder 16"/>
          <p:cNvSpPr>
            <a:spLocks noGrp="1"/>
          </p:cNvSpPr>
          <p:nvPr>
            <p:ph type="chart" sz="quarter" idx="56"/>
          </p:nvPr>
        </p:nvSpPr>
        <p:spPr>
          <a:xfrm>
            <a:off x="508000" y="2120382"/>
            <a:ext cx="5468938" cy="1623641"/>
          </a:xfrm>
        </p:spPr>
        <p:txBody>
          <a:bodyPr>
            <a:normAutofit/>
          </a:bodyPr>
          <a:lstStyle>
            <a:lvl1pPr>
              <a:defRPr sz="1400">
                <a:solidFill>
                  <a:schemeClr val="tx1"/>
                </a:solidFill>
                <a:latin typeface="+mn-lt"/>
              </a:defRPr>
            </a:lvl1pPr>
          </a:lstStyle>
          <a:p>
            <a:r>
              <a:rPr lang="en-GB" dirty="0"/>
              <a:t>Click icon to </a:t>
            </a:r>
            <a:r>
              <a:rPr lang="en-GB"/>
              <a:t>add chart</a:t>
            </a:r>
            <a:endParaRPr lang="en-GB" dirty="0"/>
          </a:p>
        </p:txBody>
      </p:sp>
      <p:sp>
        <p:nvSpPr>
          <p:cNvPr id="105" name="Content Placeholder 51"/>
          <p:cNvSpPr>
            <a:spLocks noGrp="1"/>
          </p:cNvSpPr>
          <p:nvPr>
            <p:ph sz="quarter" idx="58" hasCustomPrompt="1"/>
          </p:nvPr>
        </p:nvSpPr>
        <p:spPr>
          <a:xfrm>
            <a:off x="6215063" y="4116538"/>
            <a:ext cx="5464175" cy="234616"/>
          </a:xfrm>
        </p:spPr>
        <p:txBody>
          <a:bodyPr vert="horz" wrap="square" lIns="0" tIns="0" rIns="0" bIns="0" rtlCol="0">
            <a:spAutoFit/>
          </a:bodyPr>
          <a:lstStyle>
            <a:lvl1pPr marL="0" indent="0" algn="l" defTabSz="1219170" rtl="0" eaLnBrk="1" latinLnBrk="0" hangingPunct="1">
              <a:lnSpc>
                <a:spcPct val="119000"/>
              </a:lnSpc>
              <a:spcBef>
                <a:spcPts val="0"/>
              </a:spcBef>
              <a:spcAft>
                <a:spcPts val="0"/>
              </a:spcAft>
              <a:buClr>
                <a:srgbClr val="F7D117"/>
              </a:buClr>
              <a:buSzPct val="120000"/>
              <a:buFont typeface="Wingdings" pitchFamily="2" charset="2"/>
              <a:buNone/>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110" name="Content Placeholder 51"/>
          <p:cNvSpPr>
            <a:spLocks noGrp="1"/>
          </p:cNvSpPr>
          <p:nvPr>
            <p:ph sz="quarter" idx="61" hasCustomPrompt="1"/>
          </p:nvPr>
        </p:nvSpPr>
        <p:spPr>
          <a:xfrm>
            <a:off x="6215063" y="1780690"/>
            <a:ext cx="5464175" cy="234616"/>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12" name="Chart Placeholder 16"/>
          <p:cNvSpPr>
            <a:spLocks noGrp="1"/>
          </p:cNvSpPr>
          <p:nvPr>
            <p:ph type="chart" sz="quarter" idx="62"/>
          </p:nvPr>
        </p:nvSpPr>
        <p:spPr>
          <a:xfrm>
            <a:off x="6215063" y="2120382"/>
            <a:ext cx="5464175" cy="1623641"/>
          </a:xfrm>
        </p:spPr>
        <p:txBody>
          <a:bodyPr>
            <a:normAutofit/>
          </a:bodyPr>
          <a:lstStyle>
            <a:lvl1pPr>
              <a:defRPr sz="1400">
                <a:solidFill>
                  <a:schemeClr val="tx1"/>
                </a:solidFill>
                <a:latin typeface="+mn-lt"/>
              </a:defRPr>
            </a:lvl1pPr>
          </a:lstStyle>
          <a:p>
            <a:r>
              <a:rPr lang="en-GB" dirty="0"/>
              <a:t>Click icon to </a:t>
            </a:r>
            <a:r>
              <a:rPr lang="en-GB"/>
              <a:t>add chart</a:t>
            </a:r>
            <a:endParaRPr lang="en-GB" dirty="0"/>
          </a:p>
        </p:txBody>
      </p:sp>
      <p:sp>
        <p:nvSpPr>
          <p:cNvPr id="29"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June 2025</a:t>
            </a:r>
          </a:p>
        </p:txBody>
      </p:sp>
      <p:sp>
        <p:nvSpPr>
          <p:cNvPr id="3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3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ATN 2025</a:t>
            </a:r>
          </a:p>
        </p:txBody>
      </p:sp>
      <p:sp>
        <p:nvSpPr>
          <p:cNvPr id="19" name="Content Placeholder 9"/>
          <p:cNvSpPr>
            <a:spLocks noGrp="1"/>
          </p:cNvSpPr>
          <p:nvPr>
            <p:ph sz="quarter" idx="11"/>
          </p:nvPr>
        </p:nvSpPr>
        <p:spPr>
          <a:xfrm>
            <a:off x="509312" y="4510882"/>
            <a:ext cx="5467626" cy="1568988"/>
          </a:xfrm>
        </p:spPr>
        <p:txBody>
          <a:bodyPr/>
          <a:lstStyle>
            <a:lvl1pPr marL="0" indent="0" defTabSz="357708">
              <a:lnSpc>
                <a:spcPct val="140000"/>
              </a:lnSpc>
              <a:spcBef>
                <a:spcPts val="0"/>
              </a:spcBef>
              <a:defRPr sz="1400"/>
            </a:lvl1pPr>
            <a:lvl2pPr marL="230400" indent="-230400" defTabSz="357708">
              <a:lnSpc>
                <a:spcPct val="140000"/>
              </a:lnSpc>
              <a:spcBef>
                <a:spcPts val="0"/>
              </a:spcBef>
              <a:defRPr sz="1400"/>
            </a:lvl2pPr>
            <a:lvl3pPr marL="459000" indent="-228600" defTabSz="357708">
              <a:lnSpc>
                <a:spcPct val="140000"/>
              </a:lnSpc>
              <a:spcBef>
                <a:spcPts val="0"/>
              </a:spcBef>
              <a:buClr>
                <a:schemeClr val="accent2"/>
              </a:buClr>
              <a:buSzPct val="100000"/>
              <a:buFont typeface="Wingdings" panose="05000000000000000000" pitchFamily="2" charset="2"/>
              <a:buChar char=""/>
              <a:defRPr sz="1400"/>
            </a:lvl3pPr>
            <a:lvl4pPr marL="687600" indent="-228600" defTabSz="357708">
              <a:lnSpc>
                <a:spcPct val="140000"/>
              </a:lnSpc>
              <a:spcBef>
                <a:spcPts val="0"/>
              </a:spcBef>
              <a:buClr>
                <a:schemeClr val="tx1"/>
              </a:buClr>
              <a:buSzPct val="100000"/>
              <a:buFont typeface="Wingdings" panose="05000000000000000000" pitchFamily="2" charset="2"/>
              <a:buChar char=""/>
              <a:defRPr sz="1200"/>
            </a:lvl4pPr>
            <a:lvl5pPr marL="890800" indent="-203200" defTabSz="357708">
              <a:lnSpc>
                <a:spcPct val="140000"/>
              </a:lnSpc>
              <a:spcBef>
                <a:spcPts val="0"/>
              </a:spcBef>
              <a:buClr>
                <a:schemeClr val="tx1"/>
              </a:buClr>
              <a:buSzPct val="100000"/>
              <a:buFont typeface="Wingdings" panose="05000000000000000000" pitchFamily="2" charset="2"/>
              <a:buChar char=""/>
              <a:defRPr sz="1100"/>
            </a:lvl5pPr>
            <a:lvl6pPr marL="1043200" indent="-152400" defTabSz="357708">
              <a:lnSpc>
                <a:spcPct val="140000"/>
              </a:lnSpc>
              <a:buClr>
                <a:schemeClr val="tx1"/>
              </a:buClr>
              <a:buSzPct val="100000"/>
              <a:buFont typeface="Wingdings" panose="05000000000000000000" pitchFamily="2" charset="2"/>
              <a:buChar char=""/>
              <a:defRPr sz="105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Content Placeholder 9"/>
          <p:cNvSpPr>
            <a:spLocks noGrp="1"/>
          </p:cNvSpPr>
          <p:nvPr>
            <p:ph sz="quarter" idx="63"/>
          </p:nvPr>
        </p:nvSpPr>
        <p:spPr>
          <a:xfrm>
            <a:off x="6215063" y="4510882"/>
            <a:ext cx="5467626" cy="1568988"/>
          </a:xfrm>
        </p:spPr>
        <p:txBody>
          <a:bodyPr/>
          <a:lstStyle>
            <a:lvl1pPr marL="0" indent="0" defTabSz="357708">
              <a:lnSpc>
                <a:spcPct val="140000"/>
              </a:lnSpc>
              <a:spcBef>
                <a:spcPts val="0"/>
              </a:spcBef>
              <a:defRPr sz="1400"/>
            </a:lvl1pPr>
            <a:lvl2pPr marL="230400" indent="-230400" defTabSz="357708">
              <a:lnSpc>
                <a:spcPct val="140000"/>
              </a:lnSpc>
              <a:spcBef>
                <a:spcPts val="0"/>
              </a:spcBef>
              <a:defRPr sz="1400"/>
            </a:lvl2pPr>
            <a:lvl3pPr marL="459000" indent="-228600" defTabSz="357708">
              <a:lnSpc>
                <a:spcPct val="140000"/>
              </a:lnSpc>
              <a:spcBef>
                <a:spcPts val="0"/>
              </a:spcBef>
              <a:buClr>
                <a:schemeClr val="accent2"/>
              </a:buClr>
              <a:buSzPct val="100000"/>
              <a:buFont typeface="Wingdings" panose="05000000000000000000" pitchFamily="2" charset="2"/>
              <a:buChar char=""/>
              <a:defRPr sz="1400"/>
            </a:lvl3pPr>
            <a:lvl4pPr marL="687600" indent="-228600" defTabSz="357708">
              <a:lnSpc>
                <a:spcPct val="140000"/>
              </a:lnSpc>
              <a:spcBef>
                <a:spcPts val="0"/>
              </a:spcBef>
              <a:buClr>
                <a:schemeClr val="tx1"/>
              </a:buClr>
              <a:buSzPct val="100000"/>
              <a:buFont typeface="Wingdings" panose="05000000000000000000" pitchFamily="2" charset="2"/>
              <a:buChar char=""/>
              <a:defRPr sz="1200"/>
            </a:lvl4pPr>
            <a:lvl5pPr marL="890800" indent="-203200" defTabSz="357708">
              <a:lnSpc>
                <a:spcPct val="140000"/>
              </a:lnSpc>
              <a:spcBef>
                <a:spcPts val="0"/>
              </a:spcBef>
              <a:buClr>
                <a:schemeClr val="tx1"/>
              </a:buClr>
              <a:buSzPct val="100000"/>
              <a:buFont typeface="Wingdings" panose="05000000000000000000" pitchFamily="2" charset="2"/>
              <a:buChar char=""/>
              <a:defRPr sz="1100"/>
            </a:lvl5pPr>
            <a:lvl6pPr marL="1043200" indent="-152400" defTabSz="357708">
              <a:lnSpc>
                <a:spcPct val="140000"/>
              </a:lnSpc>
              <a:buClr>
                <a:schemeClr val="tx1"/>
              </a:buClr>
              <a:buSzPct val="100000"/>
              <a:buFont typeface="Wingdings" panose="05000000000000000000" pitchFamily="2" charset="2"/>
              <a:buChar char=""/>
              <a:defRPr sz="105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extBox 1" descr="CONFIDENTIAL_TAG_0xFFEE">
            <a:extLst>
              <a:ext uri="{FF2B5EF4-FFF2-40B4-BE49-F238E27FC236}">
                <a16:creationId xmlns:a16="http://schemas.microsoft.com/office/drawing/2014/main" id="{E5AED652-FB55-73C0-D62B-78623FDAFD22}"/>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INTERNAL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2100550736"/>
      </p:ext>
    </p:extLst>
  </p:cSld>
  <p:clrMapOvr>
    <a:masterClrMapping/>
  </p:clrMapOvr>
  <p:transition/>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Graphs and Text">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509312" y="6201069"/>
            <a:ext cx="5543051" cy="158455"/>
          </a:xfrm>
        </p:spPr>
        <p:txBody>
          <a:bodyPr wrap="square">
            <a:noAutofit/>
          </a:bodyPr>
          <a:lstStyle>
            <a:lvl1pPr>
              <a:defRPr sz="900" cap="none" baseline="0">
                <a:solidFill>
                  <a:schemeClr val="tx1"/>
                </a:solidFill>
                <a:latin typeface="+mn-lt"/>
              </a:defRPr>
            </a:lvl1pPr>
          </a:lstStyle>
          <a:p>
            <a:pPr lvl="0"/>
            <a:r>
              <a:rPr lang="en-GB" dirty="0"/>
              <a:t>Click to edit source</a:t>
            </a:r>
          </a:p>
        </p:txBody>
      </p:sp>
      <p:sp>
        <p:nvSpPr>
          <p:cNvPr id="32" name="Rectangle 2"/>
          <p:cNvSpPr>
            <a:spLocks noGrp="1" noChangeArrowheads="1"/>
          </p:cNvSpPr>
          <p:nvPr>
            <p:ph type="title"/>
          </p:nvPr>
        </p:nvSpPr>
        <p:spPr bwMode="auto">
          <a:xfrm>
            <a:off x="508000" y="712800"/>
            <a:ext cx="11171237"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noProof="0" dirty="0" smtClean="0">
                <a:latin typeface="+mj-lt"/>
              </a:defRPr>
            </a:lvl1pPr>
          </a:lstStyle>
          <a:p>
            <a:pPr lvl="0"/>
            <a:r>
              <a:rPr lang="en-GB" noProof="0" dirty="0"/>
              <a:t>Click to edit Master title style</a:t>
            </a:r>
          </a:p>
        </p:txBody>
      </p:sp>
      <p:sp>
        <p:nvSpPr>
          <p:cNvPr id="40" name="Content Placeholder 51"/>
          <p:cNvSpPr>
            <a:spLocks noGrp="1"/>
          </p:cNvSpPr>
          <p:nvPr>
            <p:ph sz="quarter" idx="46" hasCustomPrompt="1"/>
          </p:nvPr>
        </p:nvSpPr>
        <p:spPr>
          <a:xfrm>
            <a:off x="507999" y="4116538"/>
            <a:ext cx="2606675" cy="234616"/>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100" name="Content Placeholder 51"/>
          <p:cNvSpPr>
            <a:spLocks noGrp="1"/>
          </p:cNvSpPr>
          <p:nvPr>
            <p:ph sz="quarter" idx="55" hasCustomPrompt="1"/>
          </p:nvPr>
        </p:nvSpPr>
        <p:spPr>
          <a:xfrm>
            <a:off x="507999" y="1780690"/>
            <a:ext cx="2606675" cy="234616"/>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02" name="Chart Placeholder 16"/>
          <p:cNvSpPr>
            <a:spLocks noGrp="1"/>
          </p:cNvSpPr>
          <p:nvPr>
            <p:ph type="chart" sz="quarter" idx="56"/>
          </p:nvPr>
        </p:nvSpPr>
        <p:spPr>
          <a:xfrm>
            <a:off x="507999" y="2120382"/>
            <a:ext cx="2606675" cy="1623641"/>
          </a:xfrm>
        </p:spPr>
        <p:txBody>
          <a:bodyPr>
            <a:normAutofit/>
          </a:bodyPr>
          <a:lstStyle>
            <a:lvl1pPr>
              <a:defRPr sz="1400">
                <a:solidFill>
                  <a:schemeClr val="tx1"/>
                </a:solidFill>
                <a:latin typeface="+mn-lt"/>
              </a:defRPr>
            </a:lvl1pPr>
          </a:lstStyle>
          <a:p>
            <a:r>
              <a:rPr lang="en-GB" dirty="0"/>
              <a:t>Click icon to </a:t>
            </a:r>
            <a:r>
              <a:rPr lang="en-GB"/>
              <a:t>add chart</a:t>
            </a:r>
            <a:endParaRPr lang="en-GB" dirty="0"/>
          </a:p>
        </p:txBody>
      </p:sp>
      <p:sp>
        <p:nvSpPr>
          <p:cNvPr id="105" name="Content Placeholder 51"/>
          <p:cNvSpPr>
            <a:spLocks noGrp="1"/>
          </p:cNvSpPr>
          <p:nvPr>
            <p:ph sz="quarter" idx="58" hasCustomPrompt="1"/>
          </p:nvPr>
        </p:nvSpPr>
        <p:spPr>
          <a:xfrm>
            <a:off x="6235536" y="4116538"/>
            <a:ext cx="2606400" cy="234616"/>
          </a:xfrm>
        </p:spPr>
        <p:txBody>
          <a:bodyPr vert="horz" wrap="square" lIns="0" tIns="0" rIns="0" bIns="0" rtlCol="0">
            <a:spAutoFit/>
          </a:bodyPr>
          <a:lstStyle>
            <a:lvl1pPr marL="0" indent="0" algn="l" defTabSz="1219170" rtl="0" eaLnBrk="1" latinLnBrk="0" hangingPunct="1">
              <a:lnSpc>
                <a:spcPct val="119000"/>
              </a:lnSpc>
              <a:spcBef>
                <a:spcPts val="0"/>
              </a:spcBef>
              <a:spcAft>
                <a:spcPts val="0"/>
              </a:spcAft>
              <a:buClr>
                <a:srgbClr val="F7D117"/>
              </a:buClr>
              <a:buSzPct val="120000"/>
              <a:buFont typeface="Wingdings" pitchFamily="2" charset="2"/>
              <a:buNone/>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110" name="Content Placeholder 51"/>
          <p:cNvSpPr>
            <a:spLocks noGrp="1"/>
          </p:cNvSpPr>
          <p:nvPr>
            <p:ph sz="quarter" idx="61" hasCustomPrompt="1"/>
          </p:nvPr>
        </p:nvSpPr>
        <p:spPr>
          <a:xfrm>
            <a:off x="6235536" y="1780690"/>
            <a:ext cx="2606400" cy="234616"/>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12" name="Chart Placeholder 16"/>
          <p:cNvSpPr>
            <a:spLocks noGrp="1"/>
          </p:cNvSpPr>
          <p:nvPr>
            <p:ph type="chart" sz="quarter" idx="62"/>
          </p:nvPr>
        </p:nvSpPr>
        <p:spPr>
          <a:xfrm>
            <a:off x="6235536" y="2120382"/>
            <a:ext cx="2606400" cy="1623641"/>
          </a:xfrm>
        </p:spPr>
        <p:txBody>
          <a:bodyPr>
            <a:normAutofit/>
          </a:bodyPr>
          <a:lstStyle>
            <a:lvl1pPr>
              <a:defRPr sz="1400">
                <a:solidFill>
                  <a:schemeClr val="tx1"/>
                </a:solidFill>
                <a:latin typeface="+mn-lt"/>
              </a:defRPr>
            </a:lvl1pPr>
          </a:lstStyle>
          <a:p>
            <a:r>
              <a:rPr lang="en-GB" dirty="0"/>
              <a:t>Click icon to </a:t>
            </a:r>
            <a:r>
              <a:rPr lang="en-GB"/>
              <a:t>add chart</a:t>
            </a:r>
            <a:endParaRPr lang="en-GB" dirty="0"/>
          </a:p>
        </p:txBody>
      </p:sp>
      <p:sp>
        <p:nvSpPr>
          <p:cNvPr id="29"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June 2025</a:t>
            </a:r>
          </a:p>
        </p:txBody>
      </p:sp>
      <p:sp>
        <p:nvSpPr>
          <p:cNvPr id="3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3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ATN 2025</a:t>
            </a:r>
          </a:p>
        </p:txBody>
      </p:sp>
      <p:sp>
        <p:nvSpPr>
          <p:cNvPr id="19" name="Content Placeholder 9"/>
          <p:cNvSpPr>
            <a:spLocks noGrp="1"/>
          </p:cNvSpPr>
          <p:nvPr>
            <p:ph sz="quarter" idx="11"/>
          </p:nvPr>
        </p:nvSpPr>
        <p:spPr>
          <a:xfrm>
            <a:off x="509312" y="4510882"/>
            <a:ext cx="2606050" cy="1568988"/>
          </a:xfrm>
        </p:spPr>
        <p:txBody>
          <a:bodyPr/>
          <a:lstStyle>
            <a:lvl1pPr marL="0" indent="0" defTabSz="357708">
              <a:lnSpc>
                <a:spcPct val="140000"/>
              </a:lnSpc>
              <a:spcBef>
                <a:spcPts val="0"/>
              </a:spcBef>
              <a:defRPr sz="1400"/>
            </a:lvl1pPr>
            <a:lvl2pPr marL="230400" indent="-230400" defTabSz="357708">
              <a:lnSpc>
                <a:spcPct val="140000"/>
              </a:lnSpc>
              <a:spcBef>
                <a:spcPts val="0"/>
              </a:spcBef>
              <a:defRPr sz="1400"/>
            </a:lvl2pPr>
            <a:lvl3pPr marL="459000" indent="-228600" defTabSz="357708">
              <a:lnSpc>
                <a:spcPct val="140000"/>
              </a:lnSpc>
              <a:spcBef>
                <a:spcPts val="0"/>
              </a:spcBef>
              <a:buClr>
                <a:schemeClr val="accent2"/>
              </a:buClr>
              <a:buSzPct val="100000"/>
              <a:buFont typeface="Wingdings" panose="05000000000000000000" pitchFamily="2" charset="2"/>
              <a:buChar char=""/>
              <a:defRPr sz="1400"/>
            </a:lvl3pPr>
            <a:lvl4pPr marL="687600" indent="-228600" defTabSz="357708">
              <a:lnSpc>
                <a:spcPct val="140000"/>
              </a:lnSpc>
              <a:spcBef>
                <a:spcPts val="0"/>
              </a:spcBef>
              <a:buClr>
                <a:schemeClr val="tx1"/>
              </a:buClr>
              <a:buSzPct val="100000"/>
              <a:buFont typeface="Wingdings" panose="05000000000000000000" pitchFamily="2" charset="2"/>
              <a:buChar char=""/>
              <a:defRPr sz="1200"/>
            </a:lvl4pPr>
            <a:lvl5pPr marL="890800" indent="-203200" defTabSz="357708">
              <a:lnSpc>
                <a:spcPct val="140000"/>
              </a:lnSpc>
              <a:spcBef>
                <a:spcPts val="0"/>
              </a:spcBef>
              <a:buClr>
                <a:schemeClr val="tx1"/>
              </a:buClr>
              <a:buSzPct val="100000"/>
              <a:buFont typeface="Wingdings" panose="05000000000000000000" pitchFamily="2" charset="2"/>
              <a:buChar char=""/>
              <a:defRPr sz="1100"/>
            </a:lvl5pPr>
            <a:lvl6pPr marL="1043200" indent="-152400" defTabSz="357708">
              <a:lnSpc>
                <a:spcPct val="140000"/>
              </a:lnSpc>
              <a:buClr>
                <a:schemeClr val="tx1"/>
              </a:buClr>
              <a:buSzPct val="100000"/>
              <a:buFont typeface="Wingdings" panose="05000000000000000000" pitchFamily="2" charset="2"/>
              <a:buChar char=""/>
              <a:defRPr sz="105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Content Placeholder 9"/>
          <p:cNvSpPr>
            <a:spLocks noGrp="1"/>
          </p:cNvSpPr>
          <p:nvPr>
            <p:ph sz="quarter" idx="63"/>
          </p:nvPr>
        </p:nvSpPr>
        <p:spPr>
          <a:xfrm>
            <a:off x="6235534" y="4510882"/>
            <a:ext cx="2608046" cy="1568988"/>
          </a:xfrm>
        </p:spPr>
        <p:txBody>
          <a:bodyPr/>
          <a:lstStyle>
            <a:lvl1pPr marL="0" indent="0" defTabSz="357708">
              <a:lnSpc>
                <a:spcPct val="140000"/>
              </a:lnSpc>
              <a:spcBef>
                <a:spcPts val="0"/>
              </a:spcBef>
              <a:defRPr sz="1400"/>
            </a:lvl1pPr>
            <a:lvl2pPr marL="230400" indent="-230400" defTabSz="357708">
              <a:lnSpc>
                <a:spcPct val="140000"/>
              </a:lnSpc>
              <a:spcBef>
                <a:spcPts val="0"/>
              </a:spcBef>
              <a:defRPr sz="1400"/>
            </a:lvl2pPr>
            <a:lvl3pPr marL="459000" indent="-228600" defTabSz="357708">
              <a:lnSpc>
                <a:spcPct val="140000"/>
              </a:lnSpc>
              <a:spcBef>
                <a:spcPts val="0"/>
              </a:spcBef>
              <a:buClr>
                <a:schemeClr val="accent2"/>
              </a:buClr>
              <a:buSzPct val="100000"/>
              <a:buFont typeface="Wingdings" panose="05000000000000000000" pitchFamily="2" charset="2"/>
              <a:buChar char=""/>
              <a:defRPr sz="1400"/>
            </a:lvl3pPr>
            <a:lvl4pPr marL="687600" indent="-228600" defTabSz="357708">
              <a:lnSpc>
                <a:spcPct val="140000"/>
              </a:lnSpc>
              <a:spcBef>
                <a:spcPts val="0"/>
              </a:spcBef>
              <a:buClr>
                <a:schemeClr val="tx1"/>
              </a:buClr>
              <a:buSzPct val="100000"/>
              <a:buFont typeface="Wingdings" panose="05000000000000000000" pitchFamily="2" charset="2"/>
              <a:buChar char=""/>
              <a:defRPr sz="1200"/>
            </a:lvl4pPr>
            <a:lvl5pPr marL="890800" indent="-203200" defTabSz="357708">
              <a:lnSpc>
                <a:spcPct val="140000"/>
              </a:lnSpc>
              <a:spcBef>
                <a:spcPts val="0"/>
              </a:spcBef>
              <a:buClr>
                <a:schemeClr val="tx1"/>
              </a:buClr>
              <a:buSzPct val="100000"/>
              <a:buFont typeface="Wingdings" panose="05000000000000000000" pitchFamily="2" charset="2"/>
              <a:buChar char=""/>
              <a:defRPr sz="1100"/>
            </a:lvl5pPr>
            <a:lvl6pPr marL="1043200" indent="-152400" defTabSz="357708">
              <a:lnSpc>
                <a:spcPct val="140000"/>
              </a:lnSpc>
              <a:buClr>
                <a:schemeClr val="tx1"/>
              </a:buClr>
              <a:buSzPct val="100000"/>
              <a:buFont typeface="Wingdings" panose="05000000000000000000" pitchFamily="2" charset="2"/>
              <a:buChar char=""/>
              <a:defRPr sz="105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Content Placeholder 51"/>
          <p:cNvSpPr>
            <a:spLocks noGrp="1"/>
          </p:cNvSpPr>
          <p:nvPr>
            <p:ph sz="quarter" idx="64" hasCustomPrompt="1"/>
          </p:nvPr>
        </p:nvSpPr>
        <p:spPr>
          <a:xfrm>
            <a:off x="3369575" y="4116538"/>
            <a:ext cx="2606675" cy="234616"/>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22" name="Content Placeholder 51"/>
          <p:cNvSpPr>
            <a:spLocks noGrp="1"/>
          </p:cNvSpPr>
          <p:nvPr>
            <p:ph sz="quarter" idx="65" hasCustomPrompt="1"/>
          </p:nvPr>
        </p:nvSpPr>
        <p:spPr>
          <a:xfrm>
            <a:off x="3369575" y="1780690"/>
            <a:ext cx="2606675" cy="234616"/>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23" name="Chart Placeholder 16"/>
          <p:cNvSpPr>
            <a:spLocks noGrp="1"/>
          </p:cNvSpPr>
          <p:nvPr>
            <p:ph type="chart" sz="quarter" idx="66"/>
          </p:nvPr>
        </p:nvSpPr>
        <p:spPr>
          <a:xfrm>
            <a:off x="3369575" y="2120382"/>
            <a:ext cx="2606675" cy="1623641"/>
          </a:xfrm>
        </p:spPr>
        <p:txBody>
          <a:bodyPr>
            <a:normAutofit/>
          </a:bodyPr>
          <a:lstStyle>
            <a:lvl1pPr>
              <a:defRPr sz="1400">
                <a:solidFill>
                  <a:schemeClr val="tx1"/>
                </a:solidFill>
                <a:latin typeface="+mn-lt"/>
              </a:defRPr>
            </a:lvl1pPr>
          </a:lstStyle>
          <a:p>
            <a:r>
              <a:rPr lang="en-GB" dirty="0"/>
              <a:t>Click icon to </a:t>
            </a:r>
            <a:r>
              <a:rPr lang="en-GB"/>
              <a:t>add chart</a:t>
            </a:r>
            <a:endParaRPr lang="en-GB" dirty="0"/>
          </a:p>
        </p:txBody>
      </p:sp>
      <p:sp>
        <p:nvSpPr>
          <p:cNvPr id="24" name="Content Placeholder 9"/>
          <p:cNvSpPr>
            <a:spLocks noGrp="1"/>
          </p:cNvSpPr>
          <p:nvPr>
            <p:ph sz="quarter" idx="67"/>
          </p:nvPr>
        </p:nvSpPr>
        <p:spPr>
          <a:xfrm>
            <a:off x="3370888" y="4510882"/>
            <a:ext cx="2606050" cy="1568988"/>
          </a:xfrm>
        </p:spPr>
        <p:txBody>
          <a:bodyPr/>
          <a:lstStyle>
            <a:lvl1pPr marL="0" indent="0" defTabSz="357708">
              <a:lnSpc>
                <a:spcPct val="140000"/>
              </a:lnSpc>
              <a:spcBef>
                <a:spcPts val="0"/>
              </a:spcBef>
              <a:defRPr sz="1400"/>
            </a:lvl1pPr>
            <a:lvl2pPr marL="230400" indent="-230400" defTabSz="357708">
              <a:lnSpc>
                <a:spcPct val="140000"/>
              </a:lnSpc>
              <a:spcBef>
                <a:spcPts val="0"/>
              </a:spcBef>
              <a:defRPr sz="1400"/>
            </a:lvl2pPr>
            <a:lvl3pPr marL="459000" indent="-228600" defTabSz="357708">
              <a:lnSpc>
                <a:spcPct val="140000"/>
              </a:lnSpc>
              <a:spcBef>
                <a:spcPts val="0"/>
              </a:spcBef>
              <a:buClr>
                <a:schemeClr val="accent2"/>
              </a:buClr>
              <a:buSzPct val="100000"/>
              <a:buFont typeface="Wingdings" panose="05000000000000000000" pitchFamily="2" charset="2"/>
              <a:buChar char=""/>
              <a:defRPr sz="1400"/>
            </a:lvl3pPr>
            <a:lvl4pPr marL="687600" indent="-228600" defTabSz="357708">
              <a:lnSpc>
                <a:spcPct val="140000"/>
              </a:lnSpc>
              <a:spcBef>
                <a:spcPts val="0"/>
              </a:spcBef>
              <a:buClr>
                <a:schemeClr val="tx1"/>
              </a:buClr>
              <a:buSzPct val="100000"/>
              <a:buFont typeface="Wingdings" panose="05000000000000000000" pitchFamily="2" charset="2"/>
              <a:buChar char=""/>
              <a:defRPr sz="1200"/>
            </a:lvl4pPr>
            <a:lvl5pPr marL="890800" indent="-203200" defTabSz="357708">
              <a:lnSpc>
                <a:spcPct val="140000"/>
              </a:lnSpc>
              <a:spcBef>
                <a:spcPts val="0"/>
              </a:spcBef>
              <a:buClr>
                <a:schemeClr val="tx1"/>
              </a:buClr>
              <a:buSzPct val="100000"/>
              <a:buFont typeface="Wingdings" panose="05000000000000000000" pitchFamily="2" charset="2"/>
              <a:buChar char=""/>
              <a:defRPr sz="1100"/>
            </a:lvl5pPr>
            <a:lvl6pPr marL="1043200" indent="-152400" defTabSz="357708">
              <a:lnSpc>
                <a:spcPct val="140000"/>
              </a:lnSpc>
              <a:buClr>
                <a:schemeClr val="tx1"/>
              </a:buClr>
              <a:buSzPct val="100000"/>
              <a:buFont typeface="Wingdings" panose="05000000000000000000" pitchFamily="2" charset="2"/>
              <a:buChar char=""/>
              <a:defRPr sz="105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7" name="Content Placeholder 51"/>
          <p:cNvSpPr>
            <a:spLocks noGrp="1"/>
          </p:cNvSpPr>
          <p:nvPr>
            <p:ph sz="quarter" idx="68" hasCustomPrompt="1"/>
          </p:nvPr>
        </p:nvSpPr>
        <p:spPr>
          <a:xfrm>
            <a:off x="9071193" y="4116538"/>
            <a:ext cx="2606400" cy="234616"/>
          </a:xfrm>
        </p:spPr>
        <p:txBody>
          <a:bodyPr vert="horz" wrap="square" lIns="0" tIns="0" rIns="0" bIns="0" rtlCol="0">
            <a:spAutoFit/>
          </a:bodyPr>
          <a:lstStyle>
            <a:lvl1pPr marL="0" indent="0" algn="l" defTabSz="1219170" rtl="0" eaLnBrk="1" latinLnBrk="0" hangingPunct="1">
              <a:lnSpc>
                <a:spcPct val="119000"/>
              </a:lnSpc>
              <a:spcBef>
                <a:spcPts val="0"/>
              </a:spcBef>
              <a:spcAft>
                <a:spcPts val="0"/>
              </a:spcAft>
              <a:buClr>
                <a:srgbClr val="F7D117"/>
              </a:buClr>
              <a:buSzPct val="120000"/>
              <a:buFont typeface="Wingdings" pitchFamily="2" charset="2"/>
              <a:buNone/>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48" name="Content Placeholder 51"/>
          <p:cNvSpPr>
            <a:spLocks noGrp="1"/>
          </p:cNvSpPr>
          <p:nvPr>
            <p:ph sz="quarter" idx="69" hasCustomPrompt="1"/>
          </p:nvPr>
        </p:nvSpPr>
        <p:spPr>
          <a:xfrm>
            <a:off x="9071193" y="1780690"/>
            <a:ext cx="2606400" cy="234616"/>
          </a:xfrm>
        </p:spPr>
        <p:txBody>
          <a:bodyPr vert="horz" wrap="square" lIns="0" tIns="0" rIns="0" bIns="0" rtlCol="0">
            <a:spAutoFit/>
          </a:bodyPr>
          <a:lstStyle>
            <a:lvl1pPr>
              <a:lnSpc>
                <a:spcPct val="100000"/>
              </a:lnSpc>
              <a:defRPr lang="nl-NL" sz="1400" kern="1200" cap="none" baseline="0" dirty="0">
                <a:solidFill>
                  <a:schemeClr val="tx1"/>
                </a:solidFill>
                <a:latin typeface="ShellHeavy" panose="00000700000000000000" pitchFamily="2" charset="0"/>
                <a:ea typeface="+mn-ea"/>
                <a:cs typeface="+mn-cs"/>
              </a:defRPr>
            </a:lvl1pPr>
          </a:lstStyle>
          <a:p>
            <a:pPr marL="0" lvl="0" indent="0" algn="l" defTabSz="121917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49" name="Chart Placeholder 16"/>
          <p:cNvSpPr>
            <a:spLocks noGrp="1"/>
          </p:cNvSpPr>
          <p:nvPr>
            <p:ph type="chart" sz="quarter" idx="70"/>
          </p:nvPr>
        </p:nvSpPr>
        <p:spPr>
          <a:xfrm>
            <a:off x="9071193" y="2120382"/>
            <a:ext cx="2606400" cy="1623641"/>
          </a:xfrm>
        </p:spPr>
        <p:txBody>
          <a:bodyPr>
            <a:normAutofit/>
          </a:bodyPr>
          <a:lstStyle>
            <a:lvl1pPr>
              <a:defRPr sz="1400">
                <a:solidFill>
                  <a:schemeClr val="tx1"/>
                </a:solidFill>
                <a:latin typeface="+mn-lt"/>
              </a:defRPr>
            </a:lvl1pPr>
          </a:lstStyle>
          <a:p>
            <a:r>
              <a:rPr lang="en-GB" dirty="0"/>
              <a:t>Click icon to </a:t>
            </a:r>
            <a:r>
              <a:rPr lang="en-GB"/>
              <a:t>add chart</a:t>
            </a:r>
            <a:endParaRPr lang="en-GB" dirty="0"/>
          </a:p>
        </p:txBody>
      </p:sp>
      <p:sp>
        <p:nvSpPr>
          <p:cNvPr id="50" name="Content Placeholder 9"/>
          <p:cNvSpPr>
            <a:spLocks noGrp="1"/>
          </p:cNvSpPr>
          <p:nvPr>
            <p:ph sz="quarter" idx="71"/>
          </p:nvPr>
        </p:nvSpPr>
        <p:spPr>
          <a:xfrm>
            <a:off x="9071191" y="4510882"/>
            <a:ext cx="2608046" cy="1568988"/>
          </a:xfrm>
        </p:spPr>
        <p:txBody>
          <a:bodyPr/>
          <a:lstStyle>
            <a:lvl1pPr marL="0" indent="0" defTabSz="357708">
              <a:lnSpc>
                <a:spcPct val="140000"/>
              </a:lnSpc>
              <a:spcBef>
                <a:spcPts val="0"/>
              </a:spcBef>
              <a:defRPr sz="1400"/>
            </a:lvl1pPr>
            <a:lvl2pPr marL="230400" indent="-230400" defTabSz="357708">
              <a:lnSpc>
                <a:spcPct val="140000"/>
              </a:lnSpc>
              <a:spcBef>
                <a:spcPts val="0"/>
              </a:spcBef>
              <a:defRPr sz="1400"/>
            </a:lvl2pPr>
            <a:lvl3pPr marL="459000" indent="-228600" defTabSz="357708">
              <a:lnSpc>
                <a:spcPct val="140000"/>
              </a:lnSpc>
              <a:spcBef>
                <a:spcPts val="0"/>
              </a:spcBef>
              <a:buClr>
                <a:schemeClr val="accent2"/>
              </a:buClr>
              <a:buSzPct val="100000"/>
              <a:buFont typeface="Wingdings" panose="05000000000000000000" pitchFamily="2" charset="2"/>
              <a:buChar char=""/>
              <a:defRPr sz="1400"/>
            </a:lvl3pPr>
            <a:lvl4pPr marL="687600" indent="-228600" defTabSz="357708">
              <a:lnSpc>
                <a:spcPct val="140000"/>
              </a:lnSpc>
              <a:spcBef>
                <a:spcPts val="0"/>
              </a:spcBef>
              <a:buClr>
                <a:schemeClr val="tx1"/>
              </a:buClr>
              <a:buSzPct val="100000"/>
              <a:buFont typeface="Wingdings" panose="05000000000000000000" pitchFamily="2" charset="2"/>
              <a:buChar char=""/>
              <a:defRPr sz="1200"/>
            </a:lvl4pPr>
            <a:lvl5pPr marL="890800" indent="-203200" defTabSz="357708">
              <a:lnSpc>
                <a:spcPct val="140000"/>
              </a:lnSpc>
              <a:spcBef>
                <a:spcPts val="0"/>
              </a:spcBef>
              <a:buClr>
                <a:schemeClr val="tx1"/>
              </a:buClr>
              <a:buSzPct val="100000"/>
              <a:buFont typeface="Wingdings" panose="05000000000000000000" pitchFamily="2" charset="2"/>
              <a:buChar char=""/>
              <a:defRPr sz="1100"/>
            </a:lvl5pPr>
            <a:lvl6pPr marL="1043200" indent="-152400" defTabSz="357708">
              <a:lnSpc>
                <a:spcPct val="140000"/>
              </a:lnSpc>
              <a:buClr>
                <a:schemeClr val="tx1"/>
              </a:buClr>
              <a:buSzPct val="100000"/>
              <a:buFont typeface="Wingdings" panose="05000000000000000000" pitchFamily="2" charset="2"/>
              <a:buChar char=""/>
              <a:defRPr sz="1050"/>
            </a:lvl6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extBox 1" descr="CONFIDENTIAL_TAG_0xFFEE">
            <a:extLst>
              <a:ext uri="{FF2B5EF4-FFF2-40B4-BE49-F238E27FC236}">
                <a16:creationId xmlns:a16="http://schemas.microsoft.com/office/drawing/2014/main" id="{6046E5F6-777D-6C01-781F-D3D4DA323A37}"/>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INTERNAL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4215982897"/>
      </p:ext>
    </p:extLst>
  </p:cSld>
  <p:clrMapOvr>
    <a:masterClrMapping/>
  </p:clrMapOvr>
  <p:transition/>
  <p:hf hd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extLst>
              <a:ext uri="{28A0092B-C50C-407E-A947-70E740481C1C}">
                <a14:useLocalDpi xmlns:a14="http://schemas.microsoft.com/office/drawing/2010/main" val="0"/>
              </a:ext>
            </a:extLst>
          </a:blip>
          <a:srcRect l="4658" t="3243" r="26982"/>
          <a:stretch/>
        </p:blipFill>
        <p:spPr>
          <a:xfrm flipH="1">
            <a:off x="0" y="0"/>
            <a:ext cx="8067404" cy="6858000"/>
          </a:xfrm>
          <a:prstGeom prst="rect">
            <a:avLst/>
          </a:prstGeom>
        </p:spPr>
      </p:pic>
      <p:sp>
        <p:nvSpPr>
          <p:cNvPr id="18" name="Title 1"/>
          <p:cNvSpPr>
            <a:spLocks noGrp="1"/>
          </p:cNvSpPr>
          <p:nvPr>
            <p:ph type="title"/>
          </p:nvPr>
        </p:nvSpPr>
        <p:spPr>
          <a:xfrm>
            <a:off x="7601520" y="4826000"/>
            <a:ext cx="4077539" cy="895962"/>
          </a:xfrm>
          <a:prstGeom prst="rect">
            <a:avLst/>
          </a:prstGeom>
        </p:spPr>
        <p:txBody>
          <a:bodyPr lIns="0" tIns="0" rIns="0" bIns="0"/>
          <a:lstStyle>
            <a:lvl1pPr algn="l">
              <a:defRPr sz="1600" b="0" cap="none" baseline="0">
                <a:solidFill>
                  <a:schemeClr val="tx1"/>
                </a:solidFill>
                <a:latin typeface="+mn-lt"/>
              </a:defRPr>
            </a:lvl1pPr>
          </a:lstStyle>
          <a:p>
            <a:r>
              <a:rPr lang="en-GB" dirty="0"/>
              <a:t>Click to edit Master title style</a:t>
            </a:r>
          </a:p>
        </p:txBody>
      </p:sp>
      <p:sp>
        <p:nvSpPr>
          <p:cNvPr id="25" name="Text Placeholder 2"/>
          <p:cNvSpPr>
            <a:spLocks noGrp="1"/>
          </p:cNvSpPr>
          <p:nvPr>
            <p:ph type="body" idx="1"/>
          </p:nvPr>
        </p:nvSpPr>
        <p:spPr>
          <a:xfrm>
            <a:off x="7601520" y="3258524"/>
            <a:ext cx="4077539" cy="1508861"/>
          </a:xfrm>
          <a:prstGeom prst="rect">
            <a:avLst/>
          </a:prstGeom>
        </p:spPr>
        <p:txBody>
          <a:bodyPr lIns="0" tIns="0" rIns="0" bIns="0" anchor="t" anchorCtr="0"/>
          <a:lstStyle>
            <a:lvl1pPr marL="0" indent="0">
              <a:lnSpc>
                <a:spcPct val="100000"/>
              </a:lnSpc>
              <a:spcAft>
                <a:spcPts val="0"/>
              </a:spcAft>
              <a:buNone/>
              <a:defRPr sz="3200" b="0" cap="none" baseline="0">
                <a:solidFill>
                  <a:schemeClr val="tx1"/>
                </a:solidFill>
                <a:latin typeface="+mj-l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GB" dirty="0"/>
              <a:t>Click to edit Master text styles</a:t>
            </a:r>
          </a:p>
        </p:txBody>
      </p:sp>
      <p:sp>
        <p:nvSpPr>
          <p:cNvPr id="34" name="Text Placeholder 13"/>
          <p:cNvSpPr>
            <a:spLocks noGrp="1"/>
          </p:cNvSpPr>
          <p:nvPr>
            <p:ph type="body" sz="quarter" idx="13" hasCustomPrompt="1"/>
          </p:nvPr>
        </p:nvSpPr>
        <p:spPr bwMode="gray">
          <a:xfrm>
            <a:off x="7619994" y="1908483"/>
            <a:ext cx="2724653" cy="1123888"/>
          </a:xfrm>
          <a:prstGeom prst="rect">
            <a:avLst/>
          </a:prstGeom>
        </p:spPr>
        <p:txBody>
          <a:bodyPr lIns="0" tIns="0" rIns="0" bIns="0"/>
          <a:lstStyle>
            <a:lvl1pPr marL="0" algn="l" defTabSz="1219170" rtl="0" eaLnBrk="1" latinLnBrk="0" hangingPunct="1">
              <a:lnSpc>
                <a:spcPct val="100000"/>
              </a:lnSpc>
              <a:buClr>
                <a:srgbClr val="DD1D21"/>
              </a:buClr>
              <a:buSzPct val="85000"/>
              <a:buNone/>
              <a:tabLst>
                <a:tab pos="1081088" algn="l"/>
              </a:tabLst>
              <a:defRPr lang="en-GB" sz="7300" kern="10000" spc="-600" baseline="0" dirty="0">
                <a:ln w="3175">
                  <a:noFill/>
                </a:ln>
                <a:solidFill>
                  <a:schemeClr val="accent2"/>
                </a:solidFill>
                <a:latin typeface="ShellHeavy" panose="00000700000000000000" pitchFamily="2" charset="0"/>
                <a:ea typeface="ShellHeavy" panose="00000700000000000000" pitchFamily="2" charset="0"/>
                <a:cs typeface="ShellHeavy" panose="00000700000000000000" pitchFamily="2" charset="0"/>
              </a:defRPr>
            </a:lvl1pPr>
          </a:lstStyle>
          <a:p>
            <a:pPr lvl="0"/>
            <a:r>
              <a:rPr lang="en-GB" dirty="0"/>
              <a:t>0.1</a:t>
            </a:r>
          </a:p>
        </p:txBody>
      </p:sp>
      <p:sp>
        <p:nvSpPr>
          <p:cNvPr id="14"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June 2025</a:t>
            </a:r>
          </a:p>
        </p:txBody>
      </p:sp>
      <p:sp>
        <p:nvSpPr>
          <p:cNvPr id="15" name="Text Box 11" descr="&lt;COMPANY_NAME&gt;"/>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Copyright of Shell International B.V.</a:t>
            </a:r>
          </a:p>
        </p:txBody>
      </p:sp>
      <p:sp>
        <p:nvSpPr>
          <p:cNvPr id="2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ATN 2025</a:t>
            </a:r>
          </a:p>
        </p:txBody>
      </p:sp>
      <p:sp>
        <p:nvSpPr>
          <p:cNvPr id="2" name="TextBox 1" descr="CONFIDENTIAL_TAG_0xFFEE">
            <a:extLst>
              <a:ext uri="{FF2B5EF4-FFF2-40B4-BE49-F238E27FC236}">
                <a16:creationId xmlns:a16="http://schemas.microsoft.com/office/drawing/2014/main" id="{B4CDDB6B-0914-6055-FBA3-72607BF22E43}"/>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INTERNAL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3120563848"/>
      </p:ext>
    </p:extLst>
  </p:cSld>
  <p:clrMapOvr>
    <a:masterClrMapping/>
  </p:clrMapOvr>
  <p:transition/>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6" name="Rectangle 15"/>
          <p:cNvSpPr/>
          <p:nvPr userDrawn="1"/>
        </p:nvSpPr>
        <p:spPr bwMode="gray">
          <a:xfrm>
            <a:off x="-4046" y="483102"/>
            <a:ext cx="1394397" cy="184552"/>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2" name="Rectangle 31"/>
          <p:cNvSpPr/>
          <p:nvPr userDrawn="1"/>
        </p:nvSpPr>
        <p:spPr bwMode="white">
          <a:xfrm>
            <a:off x="501606" y="488935"/>
            <a:ext cx="1311092" cy="1188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ATN 2025</a:t>
            </a:r>
          </a:p>
        </p:txBody>
      </p:sp>
      <p:sp>
        <p:nvSpPr>
          <p:cNvPr id="13" name="Picture Placeholder 2"/>
          <p:cNvSpPr>
            <a:spLocks noGrp="1"/>
          </p:cNvSpPr>
          <p:nvPr>
            <p:ph type="pic" sz="quarter" idx="12"/>
          </p:nvPr>
        </p:nvSpPr>
        <p:spPr bwMode="auto">
          <a:xfrm>
            <a:off x="5578475" y="0"/>
            <a:ext cx="6616248" cy="6857999"/>
          </a:xfrm>
          <a:prstGeom prst="rect">
            <a:avLst/>
          </a:prstGeom>
          <a:noFill/>
          <a:ln w="9525" algn="ctr">
            <a:noFill/>
            <a:miter lim="800000"/>
            <a:headEnd/>
            <a:tailEnd/>
          </a:ln>
        </p:spPr>
        <p:txBody>
          <a:bodyPr/>
          <a:lstStyle>
            <a:lvl1pPr>
              <a:defRPr sz="2133"/>
            </a:lvl1pPr>
          </a:lstStyle>
          <a:p>
            <a:r>
              <a:rPr lang="en-GB" dirty="0"/>
              <a:t>Click icon to add picture</a:t>
            </a:r>
          </a:p>
        </p:txBody>
      </p:sp>
      <p:sp>
        <p:nvSpPr>
          <p:cNvPr id="17" name="Rectangle 2"/>
          <p:cNvSpPr>
            <a:spLocks noGrp="1" noChangeArrowheads="1"/>
          </p:cNvSpPr>
          <p:nvPr>
            <p:ph type="ctrTitle"/>
          </p:nvPr>
        </p:nvSpPr>
        <p:spPr>
          <a:xfrm>
            <a:off x="765175" y="3258523"/>
            <a:ext cx="4066542" cy="1508861"/>
          </a:xfrm>
          <a:noFill/>
        </p:spPr>
        <p:txBody>
          <a:bodyPr lIns="0" tIns="0" rIns="0"/>
          <a:lstStyle>
            <a:lvl1pPr>
              <a:defRPr sz="3200" kern="1200" cap="none" spc="0" baseline="0">
                <a:solidFill>
                  <a:schemeClr val="tx1"/>
                </a:solidFill>
                <a:latin typeface="+mj-lt"/>
                <a:cs typeface="Arial" pitchFamily="34" charset="0"/>
              </a:defRPr>
            </a:lvl1pPr>
          </a:lstStyle>
          <a:p>
            <a:r>
              <a:rPr lang="en-GB" dirty="0"/>
              <a:t>Click to edit Master title style</a:t>
            </a:r>
          </a:p>
        </p:txBody>
      </p:sp>
      <p:sp>
        <p:nvSpPr>
          <p:cNvPr id="19" name="Rectangle 3"/>
          <p:cNvSpPr>
            <a:spLocks noGrp="1" noChangeArrowheads="1"/>
          </p:cNvSpPr>
          <p:nvPr>
            <p:ph type="subTitle" idx="1"/>
          </p:nvPr>
        </p:nvSpPr>
        <p:spPr>
          <a:xfrm>
            <a:off x="772990" y="4826586"/>
            <a:ext cx="4066542" cy="895376"/>
          </a:xfrm>
        </p:spPr>
        <p:txBody>
          <a:bodyPr/>
          <a:lstStyle>
            <a:lvl1pPr marL="0" indent="0">
              <a:lnSpc>
                <a:spcPct val="90000"/>
              </a:lnSpc>
              <a:spcBef>
                <a:spcPct val="0"/>
              </a:spcBef>
              <a:spcAft>
                <a:spcPts val="0"/>
              </a:spcAft>
              <a:buFont typeface="Wingdings" pitchFamily="2" charset="2"/>
              <a:buNone/>
              <a:defRPr lang="en-GB" sz="1600" kern="1200" baseline="0" dirty="0">
                <a:solidFill>
                  <a:schemeClr val="tx1"/>
                </a:solidFill>
                <a:latin typeface="+mn-lt"/>
                <a:ea typeface="+mn-ea"/>
                <a:cs typeface="+mn-cs"/>
              </a:defRPr>
            </a:lvl1pPr>
          </a:lstStyle>
          <a:p>
            <a:r>
              <a:rPr lang="en-GB" dirty="0"/>
              <a:t>Click to edit Master subtitle style</a:t>
            </a:r>
          </a:p>
        </p:txBody>
      </p:sp>
      <p:sp>
        <p:nvSpPr>
          <p:cNvPr id="18"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June 2025</a:t>
            </a:r>
          </a:p>
        </p:txBody>
      </p:sp>
      <p:sp>
        <p:nvSpPr>
          <p:cNvPr id="2" name="TextBox 1" descr="CONFIDENTIAL_TAG_0xFFEE">
            <a:extLst>
              <a:ext uri="{FF2B5EF4-FFF2-40B4-BE49-F238E27FC236}">
                <a16:creationId xmlns:a16="http://schemas.microsoft.com/office/drawing/2014/main" id="{01BD6950-BE8F-4D9D-9D97-1DC5B8D24C9F}"/>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INTERNAL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968389773"/>
      </p:ext>
    </p:extLst>
  </p:cSld>
  <p:clrMapOvr>
    <a:masterClrMapping/>
  </p:clrMapOvr>
  <p:transition/>
  <p:hf hdr="0"/>
  <p:extLst>
    <p:ext uri="{DCECCB84-F9BA-43D5-87BE-67443E8EF086}">
      <p15:sldGuideLst xmlns:p15="http://schemas.microsoft.com/office/powerpoint/2012/main">
        <p15:guide id="1" orient="horz" pos="2160">
          <p15:clr>
            <a:srgbClr val="FBAE40"/>
          </p15:clr>
        </p15:guide>
        <p15:guide id="2" orient="horz" pos="2260">
          <p15:clr>
            <a:srgbClr val="FBAE40"/>
          </p15:clr>
        </p15:guide>
        <p15:guide id="3" orient="horz" pos="23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2400" b="0" kern="1200" cap="none" baseline="0" noProof="0" dirty="0" smtClean="0">
                <a:solidFill>
                  <a:schemeClr val="tx1"/>
                </a:solidFill>
                <a:latin typeface="+mj-lt"/>
                <a:ea typeface="+mj-ea"/>
                <a:cs typeface="+mj-cs"/>
              </a:defRPr>
            </a:lvl1pPr>
          </a:lstStyle>
          <a:p>
            <a:pPr lvl="0" algn="l" defTabSz="1219170" rtl="0" eaLnBrk="1" latinLnBrk="0" hangingPunct="1">
              <a:lnSpc>
                <a:spcPct val="95000"/>
              </a:lnSpc>
              <a:spcBef>
                <a:spcPct val="0"/>
              </a:spcBef>
              <a:buNone/>
            </a:pPr>
            <a:r>
              <a:rPr lang="en-GB" dirty="0"/>
              <a:t>Click to edit Master title style</a:t>
            </a:r>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4"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ATN 2025</a:t>
            </a:r>
          </a:p>
        </p:txBody>
      </p:sp>
      <p:sp>
        <p:nvSpPr>
          <p:cNvPr id="7"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June 2025</a:t>
            </a:r>
          </a:p>
        </p:txBody>
      </p:sp>
      <p:sp>
        <p:nvSpPr>
          <p:cNvPr id="2" name="TextBox 1" descr="CONFIDENTIAL_TAG_0xFFEE">
            <a:extLst>
              <a:ext uri="{FF2B5EF4-FFF2-40B4-BE49-F238E27FC236}">
                <a16:creationId xmlns:a16="http://schemas.microsoft.com/office/drawing/2014/main" id="{4AA3568C-7371-5F2E-32F6-3C9740838295}"/>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INTERNAL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3921603832"/>
      </p:ext>
    </p:extLst>
  </p:cSld>
  <p:clrMapOvr>
    <a:masterClrMapping/>
  </p:clrMapOvr>
  <p:transition/>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ation - Full Screen image">
    <p:spTree>
      <p:nvGrpSpPr>
        <p:cNvPr id="1" name=""/>
        <p:cNvGrpSpPr/>
        <p:nvPr/>
      </p:nvGrpSpPr>
      <p:grpSpPr>
        <a:xfrm>
          <a:off x="0" y="0"/>
          <a:ext cx="0" cy="0"/>
          <a:chOff x="0" y="0"/>
          <a:chExt cx="0" cy="0"/>
        </a:xfrm>
      </p:grpSpPr>
      <p:sp>
        <p:nvSpPr>
          <p:cNvPr id="6" name="Picture Placeholder 2" descr="&lt;ignore&gt;"/>
          <p:cNvSpPr>
            <a:spLocks noGrp="1"/>
          </p:cNvSpPr>
          <p:nvPr>
            <p:ph type="pic" sz="quarter" idx="12"/>
          </p:nvPr>
        </p:nvSpPr>
        <p:spPr bwMode="auto">
          <a:xfrm>
            <a:off x="0" y="0"/>
            <a:ext cx="12194382" cy="6858000"/>
          </a:xfrm>
          <a:prstGeom prst="rect">
            <a:avLst/>
          </a:prstGeom>
          <a:noFill/>
          <a:ln w="3175" algn="ctr">
            <a:noFill/>
            <a:miter lim="800000"/>
            <a:headEnd/>
            <a:tailEnd/>
          </a:ln>
        </p:spPr>
        <p:txBody>
          <a:bodyPr/>
          <a:lstStyle>
            <a:lvl1pPr>
              <a:defRPr sz="2133"/>
            </a:lvl1pPr>
          </a:lstStyle>
          <a:p>
            <a:r>
              <a:rPr lang="en-GB" dirty="0"/>
              <a:t>Click icon to add picture</a:t>
            </a:r>
          </a:p>
        </p:txBody>
      </p:sp>
      <p:sp>
        <p:nvSpPr>
          <p:cNvPr id="8"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June 2025</a:t>
            </a:r>
          </a:p>
        </p:txBody>
      </p:sp>
      <p:sp>
        <p:nvSpPr>
          <p:cNvPr id="14"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6"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ATN 2025</a:t>
            </a:r>
          </a:p>
        </p:txBody>
      </p:sp>
      <p:sp>
        <p:nvSpPr>
          <p:cNvPr id="3" name="Text Placeholder 2" descr="&lt;IGNORE&gt;" title="&lt;IGNORE&gt;"/>
          <p:cNvSpPr>
            <a:spLocks noGrp="1"/>
          </p:cNvSpPr>
          <p:nvPr>
            <p:ph type="body" sz="quarter" idx="13"/>
          </p:nvPr>
        </p:nvSpPr>
        <p:spPr>
          <a:xfrm>
            <a:off x="513179" y="1681888"/>
            <a:ext cx="11166561" cy="2861742"/>
          </a:xfrm>
        </p:spPr>
        <p:txBody>
          <a:bodyPr/>
          <a:lstStyle>
            <a:lvl1pPr>
              <a:lnSpc>
                <a:spcPct val="110000"/>
              </a:lnSpc>
              <a:defRPr lang="en-US" sz="3600" b="0" kern="1200" dirty="0" smtClean="0">
                <a:solidFill>
                  <a:schemeClr val="tx1"/>
                </a:solidFill>
                <a:latin typeface="+mj-lt"/>
                <a:ea typeface="+mn-ea"/>
                <a:cs typeface="+mn-cs"/>
              </a:defRPr>
            </a:lvl1pPr>
          </a:lstStyle>
          <a:p>
            <a:pPr lvl="0"/>
            <a:r>
              <a:rPr lang="en-GB" dirty="0"/>
              <a:t>Click to edit Master text styles</a:t>
            </a:r>
          </a:p>
        </p:txBody>
      </p:sp>
      <p:sp>
        <p:nvSpPr>
          <p:cNvPr id="2" name="TextBox 1" descr="CONFIDENTIAL_TAG_0xFFEE">
            <a:extLst>
              <a:ext uri="{FF2B5EF4-FFF2-40B4-BE49-F238E27FC236}">
                <a16:creationId xmlns:a16="http://schemas.microsoft.com/office/drawing/2014/main" id="{E46873D2-57CC-177C-BDE8-7C3EE9E6C5E4}"/>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INTERNAL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2229593571"/>
      </p:ext>
    </p:extLst>
  </p:cSld>
  <p:clrMapOvr>
    <a:masterClrMapping/>
  </p:clrMapOvr>
  <p:transition/>
  <p:hf hd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amp;A">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4235" t="4524"/>
          <a:stretch/>
        </p:blipFill>
        <p:spPr>
          <a:xfrm>
            <a:off x="0" y="0"/>
            <a:ext cx="12192000" cy="6858000"/>
          </a:xfrm>
          <a:prstGeom prst="rect">
            <a:avLst/>
          </a:prstGeom>
        </p:spPr>
      </p:pic>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t="21234" r="47297" b="27130"/>
          <a:stretch/>
        </p:blipFill>
        <p:spPr>
          <a:xfrm>
            <a:off x="5207633" y="0"/>
            <a:ext cx="6999607" cy="6858000"/>
          </a:xfrm>
          <a:prstGeom prst="rect">
            <a:avLst/>
          </a:prstGeom>
        </p:spPr>
      </p:pic>
      <p:sp>
        <p:nvSpPr>
          <p:cNvPr id="24" name="Title 1"/>
          <p:cNvSpPr>
            <a:spLocks noGrp="1"/>
          </p:cNvSpPr>
          <p:nvPr>
            <p:ph type="title" hasCustomPrompt="1"/>
          </p:nvPr>
        </p:nvSpPr>
        <p:spPr>
          <a:xfrm>
            <a:off x="766800" y="2344620"/>
            <a:ext cx="5187472" cy="1362075"/>
          </a:xfrm>
          <a:prstGeom prst="rect">
            <a:avLst/>
          </a:prstGeom>
        </p:spPr>
        <p:txBody>
          <a:bodyPr lIns="0" tIns="0" rIns="0" bIns="0"/>
          <a:lstStyle>
            <a:lvl1pPr algn="l">
              <a:defRPr sz="1400" b="0" cap="none" baseline="0">
                <a:solidFill>
                  <a:schemeClr val="tx1"/>
                </a:solidFill>
                <a:latin typeface="ShellMedium" panose="00000600000000000000" pitchFamily="2" charset="0"/>
              </a:defRPr>
            </a:lvl1pPr>
          </a:lstStyle>
          <a:p>
            <a:r>
              <a:rPr lang="en-GB" dirty="0"/>
              <a:t>Click to edit Master title style, if required</a:t>
            </a:r>
          </a:p>
        </p:txBody>
      </p:sp>
      <p:sp>
        <p:nvSpPr>
          <p:cNvPr id="25" name="Text Placeholder 2"/>
          <p:cNvSpPr>
            <a:spLocks noGrp="1"/>
          </p:cNvSpPr>
          <p:nvPr>
            <p:ph type="body" idx="1" hasCustomPrompt="1"/>
          </p:nvPr>
        </p:nvSpPr>
        <p:spPr>
          <a:xfrm>
            <a:off x="766800" y="723550"/>
            <a:ext cx="6375761" cy="1400214"/>
          </a:xfrm>
          <a:prstGeom prst="rect">
            <a:avLst/>
          </a:prstGeom>
        </p:spPr>
        <p:txBody>
          <a:bodyPr lIns="0" tIns="0" rIns="0" bIns="0" anchor="t" anchorCtr="0"/>
          <a:lstStyle>
            <a:lvl1pPr marL="0" indent="0">
              <a:lnSpc>
                <a:spcPct val="100000"/>
              </a:lnSpc>
              <a:spcAft>
                <a:spcPts val="0"/>
              </a:spcAft>
              <a:buNone/>
              <a:defRPr sz="9600" b="0" cap="none" baseline="0">
                <a:solidFill>
                  <a:srgbClr val="FFC600"/>
                </a:solidFill>
                <a:latin typeface="ShellHeavy" panose="00000700000000000000" pitchFamily="2"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GB" dirty="0"/>
              <a:t>Q&amp;A</a:t>
            </a:r>
          </a:p>
        </p:txBody>
      </p:sp>
      <p:sp>
        <p:nvSpPr>
          <p:cNvPr id="26" name="Rectangle 4" descr="Rectangle 4"/>
          <p:cNvSpPr>
            <a:spLocks noGrp="1" noChangeArrowheads="1"/>
          </p:cNvSpPr>
          <p:nvPr>
            <p:ph type="dt" sz="half" idx="2"/>
          </p:nvPr>
        </p:nvSpPr>
        <p:spPr bwMode="gray">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bg1"/>
                </a:solidFill>
                <a:latin typeface="+mn-lt"/>
                <a:ea typeface="+mn-ea"/>
                <a:cs typeface="Arial" pitchFamily="34" charset="0"/>
              </a:defRPr>
            </a:lvl1pPr>
          </a:lstStyle>
          <a:p>
            <a:pPr>
              <a:defRPr/>
            </a:pPr>
            <a:r>
              <a:rPr lang="en-GB" noProof="1"/>
              <a:t>June 2025</a:t>
            </a:r>
          </a:p>
        </p:txBody>
      </p:sp>
      <p:sp>
        <p:nvSpPr>
          <p:cNvPr id="27" name="Text Box 11" descr="&lt;COMPANY_NAME&gt;"/>
          <p:cNvSpPr txBox="1">
            <a:spLocks noChangeArrowheads="1"/>
          </p:cNvSpPr>
          <p:nvPr userDrawn="1"/>
        </p:nvSpPr>
        <p:spPr bwMode="gray">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bg1"/>
                </a:solidFill>
                <a:latin typeface="+mn-lt"/>
                <a:cs typeface="Arial" pitchFamily="34" charset="0"/>
              </a:rPr>
              <a:t>Copyright of Shell International B.V.</a:t>
            </a:r>
          </a:p>
        </p:txBody>
      </p:sp>
      <p:sp>
        <p:nvSpPr>
          <p:cNvPr id="28" name="Rectangle 6" descr="Rectangle 6"/>
          <p:cNvSpPr>
            <a:spLocks noGrp="1" noChangeArrowheads="1"/>
          </p:cNvSpPr>
          <p:nvPr>
            <p:ph type="sldNum" sz="quarter" idx="4"/>
          </p:nvPr>
        </p:nvSpPr>
        <p:spPr bwMode="gray">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bg1"/>
                </a:solidFill>
                <a:latin typeface="+mn-lt"/>
                <a:cs typeface="Arial" pitchFamily="34" charset="0"/>
              </a:defRPr>
            </a:lvl1pPr>
          </a:lstStyle>
          <a:p>
            <a:fld id="{D32BAE6A-B452-4007-8177-56DD051636F9}" type="slidenum">
              <a:rPr lang="en-GB" noProof="1" smtClean="0"/>
              <a:pPr/>
              <a:t>‹#›</a:t>
            </a:fld>
            <a:endParaRPr lang="en-GB" noProof="1"/>
          </a:p>
        </p:txBody>
      </p:sp>
      <p:sp>
        <p:nvSpPr>
          <p:cNvPr id="29" name="Rectangle 5"/>
          <p:cNvSpPr>
            <a:spLocks noGrp="1" noChangeArrowheads="1"/>
          </p:cNvSpPr>
          <p:nvPr>
            <p:ph type="ftr" sz="quarter" idx="3"/>
          </p:nvPr>
        </p:nvSpPr>
        <p:spPr bwMode="gray">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bg1"/>
                </a:solidFill>
                <a:latin typeface="+mn-lt"/>
                <a:cs typeface="Arial" pitchFamily="34" charset="0"/>
              </a:defRPr>
            </a:lvl1pPr>
          </a:lstStyle>
          <a:p>
            <a:pPr>
              <a:defRPr/>
            </a:pPr>
            <a:r>
              <a:rPr lang="en-GB" noProof="1"/>
              <a:t>ATN 2025</a:t>
            </a:r>
          </a:p>
        </p:txBody>
      </p:sp>
      <p:sp>
        <p:nvSpPr>
          <p:cNvPr id="3" name="TextBox 2" descr="CONFIDENTIAL_TAG_0xFFEE">
            <a:extLst>
              <a:ext uri="{FF2B5EF4-FFF2-40B4-BE49-F238E27FC236}">
                <a16:creationId xmlns:a16="http://schemas.microsoft.com/office/drawing/2014/main" id="{2D54F9E4-1830-5D69-25A7-C12A580E3F60}"/>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INTERNAL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1414516872"/>
      </p:ext>
    </p:extLst>
  </p:cSld>
  <p:clrMapOvr>
    <a:masterClrMapping/>
  </p:clrMapOvr>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4">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bwMode="auto">
          <a:xfrm>
            <a:off x="0" y="0"/>
            <a:ext cx="12194723" cy="6857999"/>
          </a:xfrm>
          <a:custGeom>
            <a:avLst/>
            <a:gdLst>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63913 w 12194723"/>
              <a:gd name="connsiteY5" fmla="*/ 763913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63913 w 12194723"/>
              <a:gd name="connsiteY9" fmla="*/ 763913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11430810 w 12194723"/>
              <a:gd name="connsiteY8" fmla="*/ 763913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1143081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97906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33360 w 12194723"/>
              <a:gd name="connsiteY7" fmla="*/ 6094086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18431 w 12194723"/>
              <a:gd name="connsiteY7" fmla="*/ 6359075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094086 h 6857999"/>
              <a:gd name="connsiteX7" fmla="*/ 7622163 w 12194723"/>
              <a:gd name="connsiteY7" fmla="*/ 6355342 h 6857999"/>
              <a:gd name="connsiteX8" fmla="*/ 7622603 w 12194723"/>
              <a:gd name="connsiteY8" fmla="*/ 3560901 h 6857999"/>
              <a:gd name="connsiteX9" fmla="*/ 753155 w 12194723"/>
              <a:gd name="connsiteY9" fmla="*/ 3560901 h 6857999"/>
              <a:gd name="connsiteX0" fmla="*/ 0 w 12194723"/>
              <a:gd name="connsiteY0" fmla="*/ 0 h 6857999"/>
              <a:gd name="connsiteX1" fmla="*/ 12194723 w 12194723"/>
              <a:gd name="connsiteY1" fmla="*/ 0 h 6857999"/>
              <a:gd name="connsiteX2" fmla="*/ 12194723 w 12194723"/>
              <a:gd name="connsiteY2" fmla="*/ 6857999 h 6857999"/>
              <a:gd name="connsiteX3" fmla="*/ 0 w 12194723"/>
              <a:gd name="connsiteY3" fmla="*/ 6857999 h 6857999"/>
              <a:gd name="connsiteX4" fmla="*/ 0 w 12194723"/>
              <a:gd name="connsiteY4" fmla="*/ 0 h 6857999"/>
              <a:gd name="connsiteX5" fmla="*/ 753155 w 12194723"/>
              <a:gd name="connsiteY5" fmla="*/ 3560901 h 6857999"/>
              <a:gd name="connsiteX6" fmla="*/ 763913 w 12194723"/>
              <a:gd name="connsiteY6" fmla="*/ 6359075 h 6857999"/>
              <a:gd name="connsiteX7" fmla="*/ 7622163 w 12194723"/>
              <a:gd name="connsiteY7" fmla="*/ 6355342 h 6857999"/>
              <a:gd name="connsiteX8" fmla="*/ 7622603 w 12194723"/>
              <a:gd name="connsiteY8" fmla="*/ 3560901 h 6857999"/>
              <a:gd name="connsiteX9" fmla="*/ 753155 w 12194723"/>
              <a:gd name="connsiteY9" fmla="*/ 35609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4723" h="6857999">
                <a:moveTo>
                  <a:pt x="0" y="0"/>
                </a:moveTo>
                <a:lnTo>
                  <a:pt x="12194723" y="0"/>
                </a:lnTo>
                <a:lnTo>
                  <a:pt x="12194723" y="6857999"/>
                </a:lnTo>
                <a:lnTo>
                  <a:pt x="0" y="6857999"/>
                </a:lnTo>
                <a:lnTo>
                  <a:pt x="0" y="0"/>
                </a:lnTo>
                <a:close/>
                <a:moveTo>
                  <a:pt x="753155" y="3560901"/>
                </a:moveTo>
                <a:lnTo>
                  <a:pt x="763913" y="6359075"/>
                </a:lnTo>
                <a:lnTo>
                  <a:pt x="7622163" y="6355342"/>
                </a:lnTo>
                <a:cubicBezTo>
                  <a:pt x="7618577" y="5510947"/>
                  <a:pt x="7626189" y="4405296"/>
                  <a:pt x="7622603" y="3560901"/>
                </a:cubicBezTo>
                <a:lnTo>
                  <a:pt x="753155" y="3560901"/>
                </a:lnTo>
                <a:close/>
              </a:path>
            </a:pathLst>
          </a:custGeom>
          <a:noFill/>
          <a:ln w="9525" algn="ctr">
            <a:noFill/>
            <a:miter lim="800000"/>
            <a:headEnd/>
            <a:tailEnd/>
          </a:ln>
        </p:spPr>
        <p:txBody>
          <a:bodyPr/>
          <a:lstStyle>
            <a:lvl1pPr>
              <a:defRPr sz="2133"/>
            </a:lvl1pPr>
          </a:lstStyle>
          <a:p>
            <a:r>
              <a:rPr lang="en-US"/>
              <a:t>Click icon to add picture</a:t>
            </a:r>
          </a:p>
        </p:txBody>
      </p:sp>
      <p:grpSp>
        <p:nvGrpSpPr>
          <p:cNvPr id="2" name="Group 1"/>
          <p:cNvGrpSpPr/>
          <p:nvPr userDrawn="1"/>
        </p:nvGrpSpPr>
        <p:grpSpPr bwMode="gray">
          <a:xfrm>
            <a:off x="744114" y="3556002"/>
            <a:ext cx="6875879" cy="2803523"/>
            <a:chOff x="744114" y="3556002"/>
            <a:chExt cx="6875879" cy="2803523"/>
          </a:xfrm>
        </p:grpSpPr>
        <p:sp>
          <p:nvSpPr>
            <p:cNvPr id="113" name="Rectangle 112"/>
            <p:cNvSpPr/>
            <p:nvPr userDrawn="1"/>
          </p:nvSpPr>
          <p:spPr bwMode="gray">
            <a:xfrm>
              <a:off x="761993" y="3556002"/>
              <a:ext cx="6858000" cy="2803523"/>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0" name="Rectangle 109" descr="&lt;Shell Yellow Bar&gt;" title="&lt;Shell Yellow Bar&gt;"/>
            <p:cNvSpPr/>
            <p:nvPr userDrawn="1"/>
          </p:nvSpPr>
          <p:spPr bwMode="gray">
            <a:xfrm>
              <a:off x="2175500" y="3818708"/>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111" name="Picture 110" descr="PECT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114" y="3678108"/>
              <a:ext cx="1465237" cy="1465237"/>
            </a:xfrm>
            <a:prstGeom prst="rect">
              <a:avLst/>
            </a:prstGeom>
          </p:spPr>
        </p:pic>
      </p:grpSp>
      <p:sp>
        <p:nvSpPr>
          <p:cNvPr id="107"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
        <p:nvSpPr>
          <p:cNvPr id="102" name="Rectangle 2"/>
          <p:cNvSpPr>
            <a:spLocks noGrp="1" noChangeArrowheads="1"/>
          </p:cNvSpPr>
          <p:nvPr>
            <p:ph type="ctrTitle"/>
          </p:nvPr>
        </p:nvSpPr>
        <p:spPr>
          <a:xfrm>
            <a:off x="2175500" y="4003200"/>
            <a:ext cx="5179738" cy="835200"/>
          </a:xfrm>
          <a:noFill/>
        </p:spPr>
        <p:txBody>
          <a:bodyPr lIns="0" tIns="0" rIns="0" anchor="ctr" anchorCtr="0"/>
          <a:lstStyle>
            <a:lvl1pPr>
              <a:lnSpc>
                <a:spcPct val="100000"/>
              </a:lnSpc>
              <a:defRPr sz="2400" b="0" kern="1200" cap="none" spc="0" baseline="0">
                <a:solidFill>
                  <a:schemeClr val="tx1"/>
                </a:solidFill>
                <a:latin typeface="+mj-lt"/>
                <a:cs typeface="Arial" pitchFamily="34" charset="0"/>
              </a:defRPr>
            </a:lvl1pPr>
          </a:lstStyle>
          <a:p>
            <a:r>
              <a:rPr lang="en-US"/>
              <a:t>Click to edit Master title style</a:t>
            </a:r>
          </a:p>
        </p:txBody>
      </p:sp>
      <p:sp>
        <p:nvSpPr>
          <p:cNvPr id="103" name="Rectangle 3"/>
          <p:cNvSpPr>
            <a:spLocks noGrp="1" noChangeArrowheads="1"/>
          </p:cNvSpPr>
          <p:nvPr>
            <p:ph type="subTitle" idx="1"/>
          </p:nvPr>
        </p:nvSpPr>
        <p:spPr>
          <a:xfrm>
            <a:off x="2175500" y="5120640"/>
            <a:ext cx="5179738" cy="372439"/>
          </a:xfrm>
        </p:spPr>
        <p:txBody>
          <a:bodyPr anchor="b" anchorCtr="0"/>
          <a:lstStyle>
            <a:lvl1pPr marL="0" indent="0">
              <a:lnSpc>
                <a:spcPct val="90000"/>
              </a:lnSpc>
              <a:spcBef>
                <a:spcPct val="0"/>
              </a:spcBef>
              <a:spcAft>
                <a:spcPts val="0"/>
              </a:spcAft>
              <a:buFont typeface="Wingdings" pitchFamily="2" charset="2"/>
              <a:buNone/>
              <a:defRPr sz="1400" baseline="0">
                <a:solidFill>
                  <a:schemeClr val="tx1"/>
                </a:solidFill>
                <a:latin typeface="+mn-lt"/>
                <a:cs typeface="Arial" pitchFamily="34" charset="0"/>
              </a:defRPr>
            </a:lvl1pPr>
          </a:lstStyle>
          <a:p>
            <a:r>
              <a:rPr lang="en-US"/>
              <a:t>Click to edit Master subtitle style</a:t>
            </a:r>
          </a:p>
        </p:txBody>
      </p:sp>
      <p:sp>
        <p:nvSpPr>
          <p:cNvPr id="104" name="Text Placeholder 31"/>
          <p:cNvSpPr>
            <a:spLocks noGrp="1"/>
          </p:cNvSpPr>
          <p:nvPr>
            <p:ph type="body" sz="quarter" idx="10" hasCustomPrompt="1"/>
          </p:nvPr>
        </p:nvSpPr>
        <p:spPr>
          <a:xfrm>
            <a:off x="2175500" y="5666465"/>
            <a:ext cx="5187731" cy="237600"/>
          </a:xfrm>
        </p:spPr>
        <p:txBody>
          <a:bodyPr anchor="t" anchorCtr="0"/>
          <a:lstStyle>
            <a:lvl1pPr>
              <a:lnSpc>
                <a:spcPct val="100000"/>
              </a:lnSpc>
              <a:buNone/>
              <a:defRPr sz="1400">
                <a:solidFill>
                  <a:schemeClr val="tx1"/>
                </a:solidFill>
                <a:latin typeface="+mj-lt"/>
              </a:defRPr>
            </a:lvl1pPr>
          </a:lstStyle>
          <a:p>
            <a:pPr lvl="0"/>
            <a:r>
              <a:rPr lang="en-US"/>
              <a:t>Click to insert Author’s Name</a:t>
            </a:r>
          </a:p>
        </p:txBody>
      </p:sp>
      <p:sp>
        <p:nvSpPr>
          <p:cNvPr id="105" name="Text Placeholder 31"/>
          <p:cNvSpPr>
            <a:spLocks noGrp="1"/>
          </p:cNvSpPr>
          <p:nvPr>
            <p:ph type="body" sz="quarter" idx="11" hasCustomPrompt="1"/>
          </p:nvPr>
        </p:nvSpPr>
        <p:spPr>
          <a:xfrm>
            <a:off x="2175500" y="5923869"/>
            <a:ext cx="5187731" cy="237600"/>
          </a:xfrm>
        </p:spPr>
        <p:txBody>
          <a:bodyPr anchor="t" anchorCtr="0"/>
          <a:lstStyle>
            <a:lvl1pPr>
              <a:lnSpc>
                <a:spcPct val="100000"/>
              </a:lnSpc>
              <a:buNone/>
              <a:defRPr sz="1400">
                <a:solidFill>
                  <a:schemeClr val="tx1"/>
                </a:solidFill>
                <a:latin typeface="+mn-lt"/>
              </a:defRPr>
            </a:lvl1pPr>
          </a:lstStyle>
          <a:p>
            <a:pPr lvl="0"/>
            <a:r>
              <a:rPr lang="en-US" noProof="1"/>
              <a:t>Click to insert Role in Organisation</a:t>
            </a:r>
          </a:p>
        </p:txBody>
      </p:sp>
      <p:sp>
        <p:nvSpPr>
          <p:cNvPr id="8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spTree>
    <p:extLst>
      <p:ext uri="{BB962C8B-B14F-4D97-AF65-F5344CB8AC3E}">
        <p14:creationId xmlns:p14="http://schemas.microsoft.com/office/powerpoint/2010/main" val="2146599287"/>
      </p:ext>
    </p:extLst>
  </p:cSld>
  <p:clrMapOvr>
    <a:masterClrMapping/>
  </p:clrMapOvr>
  <p:transition/>
  <p:hf hdr="0"/>
  <p:extLst>
    <p:ext uri="{DCECCB84-F9BA-43D5-87BE-67443E8EF086}">
      <p15:sldGuideLst xmlns:p15="http://schemas.microsoft.com/office/powerpoint/2012/main">
        <p15:guide id="1" orient="horz" pos="3058">
          <p15:clr>
            <a:srgbClr val="FBAE40"/>
          </p15:clr>
        </p15:guide>
        <p15:guide id="2" orient="horz" pos="223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amp;A - Opttion 2">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1234" r="47297" b="27130"/>
          <a:stretch/>
        </p:blipFill>
        <p:spPr>
          <a:xfrm>
            <a:off x="5207633" y="0"/>
            <a:ext cx="6999607" cy="6858000"/>
          </a:xfrm>
          <a:prstGeom prst="rect">
            <a:avLst/>
          </a:prstGeom>
        </p:spPr>
      </p:pic>
      <p:sp>
        <p:nvSpPr>
          <p:cNvPr id="24" name="Title 1"/>
          <p:cNvSpPr>
            <a:spLocks noGrp="1"/>
          </p:cNvSpPr>
          <p:nvPr>
            <p:ph type="title" hasCustomPrompt="1"/>
          </p:nvPr>
        </p:nvSpPr>
        <p:spPr>
          <a:xfrm>
            <a:off x="766800" y="4169538"/>
            <a:ext cx="5187472" cy="1362075"/>
          </a:xfrm>
          <a:prstGeom prst="rect">
            <a:avLst/>
          </a:prstGeom>
        </p:spPr>
        <p:txBody>
          <a:bodyPr lIns="0" tIns="0" rIns="0" bIns="0"/>
          <a:lstStyle>
            <a:lvl1pPr algn="l">
              <a:defRPr sz="1400" b="0" cap="none" baseline="0">
                <a:solidFill>
                  <a:schemeClr val="tx1"/>
                </a:solidFill>
                <a:latin typeface="ShellMedium" panose="00000600000000000000" pitchFamily="2" charset="0"/>
              </a:defRPr>
            </a:lvl1pPr>
          </a:lstStyle>
          <a:p>
            <a:r>
              <a:rPr lang="en-GB" dirty="0"/>
              <a:t>Click to edit Master title style, if required</a:t>
            </a:r>
          </a:p>
        </p:txBody>
      </p:sp>
      <p:sp>
        <p:nvSpPr>
          <p:cNvPr id="25" name="Text Placeholder 2"/>
          <p:cNvSpPr>
            <a:spLocks noGrp="1"/>
          </p:cNvSpPr>
          <p:nvPr>
            <p:ph type="body" idx="1" hasCustomPrompt="1"/>
          </p:nvPr>
        </p:nvSpPr>
        <p:spPr>
          <a:xfrm>
            <a:off x="766800" y="2548468"/>
            <a:ext cx="6375761" cy="1400214"/>
          </a:xfrm>
          <a:prstGeom prst="rect">
            <a:avLst/>
          </a:prstGeom>
        </p:spPr>
        <p:txBody>
          <a:bodyPr lIns="0" tIns="0" rIns="0" bIns="0" anchor="t" anchorCtr="0"/>
          <a:lstStyle>
            <a:lvl1pPr marL="0" indent="0">
              <a:lnSpc>
                <a:spcPct val="100000"/>
              </a:lnSpc>
              <a:spcAft>
                <a:spcPts val="0"/>
              </a:spcAft>
              <a:buNone/>
              <a:defRPr sz="9600" b="0" cap="none" baseline="0">
                <a:solidFill>
                  <a:schemeClr val="accent2"/>
                </a:solidFill>
                <a:latin typeface="ShellHeavy" panose="00000700000000000000" pitchFamily="2"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GB" dirty="0"/>
              <a:t>Q&amp;A</a:t>
            </a:r>
          </a:p>
        </p:txBody>
      </p:sp>
      <p:sp>
        <p:nvSpPr>
          <p:cNvPr id="26"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June 2025</a:t>
            </a:r>
          </a:p>
        </p:txBody>
      </p:sp>
      <p:sp>
        <p:nvSpPr>
          <p:cNvPr id="2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29"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ATN 2025</a:t>
            </a:r>
          </a:p>
        </p:txBody>
      </p:sp>
      <p:sp>
        <p:nvSpPr>
          <p:cNvPr id="2" name="TextBox 1" descr="CONFIDENTIAL_TAG_0xFFEE">
            <a:extLst>
              <a:ext uri="{FF2B5EF4-FFF2-40B4-BE49-F238E27FC236}">
                <a16:creationId xmlns:a16="http://schemas.microsoft.com/office/drawing/2014/main" id="{721D4F77-15D4-64A2-01BC-3CD9FDFCA9BE}"/>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INTERNAL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1241248115"/>
      </p:ext>
    </p:extLst>
  </p:cSld>
  <p:clrMapOvr>
    <a:masterClrMapping/>
  </p:clrMapOvr>
  <p:transition/>
  <p:hf hdr="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GB" noProof="1"/>
              <a:t>ATN 2025</a:t>
            </a:r>
          </a:p>
        </p:txBody>
      </p:sp>
      <p:sp>
        <p:nvSpPr>
          <p:cNvPr id="10"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June 2025</a:t>
            </a:r>
          </a:p>
        </p:txBody>
      </p:sp>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12" name="Text Box 11" descr="&lt;COMPANY_NAME&gt;&#10;"/>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Copyright of Shell International B.V.</a:t>
            </a:r>
          </a:p>
        </p:txBody>
      </p:sp>
      <p:sp>
        <p:nvSpPr>
          <p:cNvPr id="2" name="TextBox 1" descr="CONFIDENTIAL_TAG_0xFFEE">
            <a:extLst>
              <a:ext uri="{FF2B5EF4-FFF2-40B4-BE49-F238E27FC236}">
                <a16:creationId xmlns:a16="http://schemas.microsoft.com/office/drawing/2014/main" id="{BE39D83C-A5E8-6209-5025-3E936085D8A4}"/>
              </a:ext>
            </a:extLst>
          </p:cNvPr>
          <p:cNvSpPr txBox="1"/>
          <p:nvPr userDrawn="1"/>
        </p:nvSpPr>
        <p:spPr>
          <a:xfrm>
            <a:off x="8457822" y="6481427"/>
            <a:ext cx="1079500" cy="169277"/>
          </a:xfrm>
          <a:prstGeom prst="rect">
            <a:avLst/>
          </a:prstGeom>
          <a:noFill/>
          <a:ln>
            <a:noFill/>
          </a:ln>
          <a:effectLst>
            <a:glow>
              <a:srgbClr val="000000"/>
            </a:glow>
          </a:effectLst>
        </p:spPr>
        <p:txBody>
          <a:bodyPr vert="horz" wrap="square" lIns="0" tIns="0" rIns="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accent2"/>
                </a:solidFill>
                <a:effectLst/>
                <a:uLnTx/>
                <a:uFillTx/>
                <a:latin typeface="ShellMedium" panose="00000600000000000000" pitchFamily="50" charset="0"/>
                <a:ea typeface="+mn-ea"/>
                <a:cs typeface="+mn-cs"/>
              </a:rPr>
              <a:t>INTERNAL</a:t>
            </a:r>
            <a:endParaRPr kumimoji="0" lang="en-GB" sz="800" b="0" i="0" u="none" strike="noStrike" kern="1200" cap="none" spc="0" normalizeH="0" baseline="0" noProof="0" dirty="0">
              <a:ln>
                <a:noFill/>
              </a:ln>
              <a:solidFill>
                <a:schemeClr val="accent2"/>
              </a:solidFill>
              <a:effectLst/>
              <a:uLnTx/>
              <a:uFillTx/>
              <a:latin typeface="ShellMedium" panose="00000600000000000000" pitchFamily="50" charset="0"/>
              <a:ea typeface="+mn-ea"/>
              <a:cs typeface="+mn-cs"/>
            </a:endParaRPr>
          </a:p>
        </p:txBody>
      </p:sp>
    </p:spTree>
    <p:extLst>
      <p:ext uri="{BB962C8B-B14F-4D97-AF65-F5344CB8AC3E}">
        <p14:creationId xmlns:p14="http://schemas.microsoft.com/office/powerpoint/2010/main" val="1079986505"/>
      </p:ext>
    </p:extLst>
  </p:cSld>
  <p:clrMapOvr>
    <a:masterClrMapping/>
  </p:clrMapOvr>
  <p:transition/>
  <p:hf hdr="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nd Slide (Mandatory)">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210578B-6748-D13F-2DB9-5CED7C14B3E0}"/>
              </a:ext>
            </a:extLst>
          </p:cNvPr>
          <p:cNvPicPr>
            <a:picLocks noChangeAspect="1"/>
          </p:cNvPicPr>
          <p:nvPr userDrawn="1"/>
        </p:nvPicPr>
        <p:blipFill rotWithShape="1">
          <a:blip r:embed="rId2">
            <a:alphaModFix/>
          </a:blip>
          <a:srcRect l="21052" t="21948" r="21837" b="21613"/>
          <a:stretch/>
        </p:blipFill>
        <p:spPr>
          <a:xfrm>
            <a:off x="4900055" y="2247127"/>
            <a:ext cx="2391891" cy="2363746"/>
          </a:xfrm>
          <a:prstGeom prst="rect">
            <a:avLst/>
          </a:prstGeom>
          <a:noFill/>
        </p:spPr>
      </p:pic>
    </p:spTree>
    <p:extLst>
      <p:ext uri="{BB962C8B-B14F-4D97-AF65-F5344CB8AC3E}">
        <p14:creationId xmlns:p14="http://schemas.microsoft.com/office/powerpoint/2010/main" val="1300389111"/>
      </p:ext>
    </p:extLst>
  </p:cSld>
  <p:clrMapOvr>
    <a:masterClrMapping/>
  </p:clrMapOvr>
  <p:transition/>
  <p:hf hdr="0"/>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defRPr>
            </a:lvl1pPr>
          </a:lstStyle>
          <a:p>
            <a:pPr lvl="0"/>
            <a:r>
              <a:rPr lang="en-US" noProof="0"/>
              <a:t>Click to edit Master title style</a:t>
            </a:r>
          </a:p>
        </p:txBody>
      </p:sp>
      <p:sp>
        <p:nvSpPr>
          <p:cNvPr id="10" name="Content Placeholder 9"/>
          <p:cNvSpPr>
            <a:spLocks noGrp="1"/>
          </p:cNvSpPr>
          <p:nvPr>
            <p:ph sz="quarter" idx="11"/>
          </p:nvPr>
        </p:nvSpPr>
        <p:spPr>
          <a:xfrm>
            <a:off x="508000" y="1528763"/>
            <a:ext cx="11171238" cy="4830761"/>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59000" indent="-228600" defTabSz="357708">
              <a:lnSpc>
                <a:spcPct val="140000"/>
              </a:lnSpc>
              <a:spcBef>
                <a:spcPts val="0"/>
              </a:spcBef>
              <a:buClr>
                <a:schemeClr val="tx1"/>
              </a:buClr>
              <a:buSzPct val="75000"/>
              <a:buFont typeface="Wingdings" pitchFamily="2" charset="2"/>
              <a:buChar char=""/>
              <a:defRPr sz="1800"/>
            </a:lvl3pPr>
            <a:lvl4pPr marL="687600" indent="-228600" defTabSz="357708">
              <a:lnSpc>
                <a:spcPct val="140000"/>
              </a:lnSpc>
              <a:spcBef>
                <a:spcPts val="0"/>
              </a:spcBef>
              <a:buClr>
                <a:schemeClr val="tx1"/>
              </a:buClr>
              <a:buSzPct val="75000"/>
              <a:buFont typeface="Wingdings" pitchFamily="2" charset="2"/>
              <a:buChar char=""/>
              <a:defRPr sz="1800"/>
            </a:lvl4pPr>
            <a:lvl5pPr marL="890800" indent="-203200" defTabSz="357708">
              <a:lnSpc>
                <a:spcPct val="140000"/>
              </a:lnSpc>
              <a:spcBef>
                <a:spcPts val="0"/>
              </a:spcBef>
              <a:buClr>
                <a:schemeClr val="tx1"/>
              </a:buClr>
              <a:buSzPct val="75000"/>
              <a:buFont typeface="Wingdings" pitchFamily="2" charset="2"/>
              <a:buChar char=""/>
              <a:defRPr sz="1600"/>
            </a:lvl5pPr>
            <a:lvl6pPr marL="1043200" indent="-152400" defTabSz="357708">
              <a:lnSpc>
                <a:spcPct val="140000"/>
              </a:lnSpc>
              <a:buClr>
                <a:schemeClr val="tx1"/>
              </a:buClr>
              <a:buSzPct val="75000"/>
              <a:buFont typeface="Wingdings" pitchFamily="2" charset="2"/>
              <a:buChar char=""/>
              <a:defRPr sz="12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spTree>
    <p:extLst>
      <p:ext uri="{BB962C8B-B14F-4D97-AF65-F5344CB8AC3E}">
        <p14:creationId xmlns:p14="http://schemas.microsoft.com/office/powerpoint/2010/main" val="2149761341"/>
      </p:ext>
    </p:extLst>
  </p:cSld>
  <p:clrMapOvr>
    <a:masterClrMapping/>
  </p:clrMapOvr>
  <p:transition/>
  <p:hf hdr="0"/>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Full Screen Image">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defRPr>
            </a:lvl1pPr>
          </a:lstStyle>
          <a:p>
            <a:pPr lvl="0"/>
            <a:r>
              <a:rPr lang="en-US" noProof="0"/>
              <a:t>Click to edit Master title style</a:t>
            </a:r>
          </a:p>
        </p:txBody>
      </p:sp>
      <p:sp>
        <p:nvSpPr>
          <p:cNvPr id="10" name="Content Placeholder 9"/>
          <p:cNvSpPr>
            <a:spLocks noGrp="1"/>
          </p:cNvSpPr>
          <p:nvPr>
            <p:ph sz="quarter" idx="11"/>
          </p:nvPr>
        </p:nvSpPr>
        <p:spPr>
          <a:xfrm>
            <a:off x="508000" y="1528763"/>
            <a:ext cx="5468938" cy="4830761"/>
          </a:xfrm>
        </p:spPr>
        <p:txBody>
          <a:bodyPr/>
          <a:lstStyle>
            <a:lvl1pPr marL="0" indent="0" defTabSz="357708">
              <a:lnSpc>
                <a:spcPct val="140000"/>
              </a:lnSpc>
              <a:spcBef>
                <a:spcPts val="0"/>
              </a:spcBef>
              <a:defRPr sz="1800"/>
            </a:lvl1pPr>
            <a:lvl2pPr marL="230400" indent="-230400" defTabSz="357708">
              <a:lnSpc>
                <a:spcPct val="140000"/>
              </a:lnSpc>
              <a:spcBef>
                <a:spcPts val="0"/>
              </a:spcBef>
              <a:defRPr sz="1800"/>
            </a:lvl2pPr>
            <a:lvl3pPr marL="459000" indent="-228600" defTabSz="357708">
              <a:lnSpc>
                <a:spcPct val="140000"/>
              </a:lnSpc>
              <a:spcBef>
                <a:spcPts val="0"/>
              </a:spcBef>
              <a:buClr>
                <a:schemeClr val="tx1"/>
              </a:buClr>
              <a:buSzPct val="75000"/>
              <a:buFont typeface="Wingdings" pitchFamily="2" charset="2"/>
              <a:buChar char=""/>
              <a:defRPr sz="1800"/>
            </a:lvl3pPr>
            <a:lvl4pPr marL="687600" indent="-228600" defTabSz="357708">
              <a:lnSpc>
                <a:spcPct val="140000"/>
              </a:lnSpc>
              <a:spcBef>
                <a:spcPts val="0"/>
              </a:spcBef>
              <a:buClr>
                <a:schemeClr val="tx1"/>
              </a:buClr>
              <a:buSzPct val="75000"/>
              <a:buFont typeface="Wingdings" pitchFamily="2" charset="2"/>
              <a:buChar char=""/>
              <a:defRPr sz="1800"/>
            </a:lvl4pPr>
            <a:lvl5pPr marL="890800" indent="-203200" defTabSz="357708">
              <a:lnSpc>
                <a:spcPct val="140000"/>
              </a:lnSpc>
              <a:spcBef>
                <a:spcPts val="0"/>
              </a:spcBef>
              <a:buClr>
                <a:schemeClr val="tx1"/>
              </a:buClr>
              <a:buSzPct val="75000"/>
              <a:buFont typeface="Wingdings" pitchFamily="2" charset="2"/>
              <a:buChar char=""/>
              <a:defRPr sz="1600"/>
            </a:lvl5pPr>
            <a:lvl6pPr marL="1043200" indent="-152400" defTabSz="357708">
              <a:lnSpc>
                <a:spcPct val="140000"/>
              </a:lnSpc>
              <a:buClr>
                <a:schemeClr val="tx1"/>
              </a:buClr>
              <a:buSzPct val="75000"/>
              <a:buFont typeface="Wingdings" pitchFamily="2" charset="2"/>
              <a:buChar char=""/>
              <a:defRPr sz="12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
        <p:nvSpPr>
          <p:cNvPr id="8"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spTree>
    <p:extLst>
      <p:ext uri="{BB962C8B-B14F-4D97-AF65-F5344CB8AC3E}">
        <p14:creationId xmlns:p14="http://schemas.microsoft.com/office/powerpoint/2010/main" val="2944640520"/>
      </p:ext>
    </p:extLst>
  </p:cSld>
  <p:clrMapOvr>
    <a:masterClrMapping/>
  </p:clrMapOvr>
  <p:transition/>
  <p:hf hdr="0"/>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sz="2400" b="1" kern="1200" cap="none" baseline="0" noProof="0" dirty="0" smtClean="0">
                <a:solidFill>
                  <a:schemeClr val="tx1"/>
                </a:solidFill>
                <a:latin typeface="+mj-lt"/>
                <a:ea typeface="+mj-ea"/>
                <a:cs typeface="+mj-cs"/>
              </a:defRPr>
            </a:lvl1pPr>
          </a:lstStyle>
          <a:p>
            <a:pPr lvl="0"/>
            <a:r>
              <a:rPr lang="en-US" noProof="0"/>
              <a:t>Click to edit Master title style</a:t>
            </a:r>
          </a:p>
        </p:txBody>
      </p:sp>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76400" indent="-176400" defTabSz="357708">
              <a:lnSpc>
                <a:spcPct val="140000"/>
              </a:lnSpc>
              <a:spcBef>
                <a:spcPts val="0"/>
              </a:spcBef>
              <a:defRPr sz="1400"/>
            </a:lvl2pPr>
            <a:lvl3pPr marL="354200" indent="-177800" defTabSz="357708">
              <a:lnSpc>
                <a:spcPct val="140000"/>
              </a:lnSpc>
              <a:spcBef>
                <a:spcPts val="0"/>
              </a:spcBef>
              <a:buClr>
                <a:schemeClr val="tx1"/>
              </a:buClr>
              <a:buSzPct val="75000"/>
              <a:buFont typeface="Wingdings" pitchFamily="2" charset="2"/>
              <a:buChar char=""/>
              <a:defRPr sz="1400"/>
            </a:lvl3pPr>
            <a:lvl4pPr marL="532000" indent="-177800" defTabSz="357708">
              <a:lnSpc>
                <a:spcPct val="140000"/>
              </a:lnSpc>
              <a:spcBef>
                <a:spcPts val="0"/>
              </a:spcBef>
              <a:buClr>
                <a:schemeClr val="tx1"/>
              </a:buClr>
              <a:buSzPct val="75000"/>
              <a:buFont typeface="Wingdings" pitchFamily="2" charset="2"/>
              <a:buChar char=""/>
              <a:defRPr sz="1400"/>
            </a:lvl4pPr>
            <a:lvl5pPr marL="684400" indent="-152400" defTabSz="357708">
              <a:lnSpc>
                <a:spcPct val="140000"/>
              </a:lnSpc>
              <a:spcBef>
                <a:spcPts val="0"/>
              </a:spcBef>
              <a:buClr>
                <a:schemeClr val="tx1"/>
              </a:buClr>
              <a:buSzPct val="75000"/>
              <a:buFont typeface="Wingdings" pitchFamily="2" charset="2"/>
              <a:buChar char=""/>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
        <p:nvSpPr>
          <p:cNvPr id="17"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spTree>
    <p:extLst>
      <p:ext uri="{BB962C8B-B14F-4D97-AF65-F5344CB8AC3E}">
        <p14:creationId xmlns:p14="http://schemas.microsoft.com/office/powerpoint/2010/main" val="2797721330"/>
      </p:ext>
    </p:extLst>
  </p:cSld>
  <p:clrMapOvr>
    <a:masterClrMapping/>
  </p:clrMapOvr>
  <p:transition/>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1631"/>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US" sz="2400" b="1" kern="1200" cap="none" baseline="0" noProof="0" dirty="0" smtClean="0">
                <a:solidFill>
                  <a:schemeClr val="tx1"/>
                </a:solidFill>
                <a:latin typeface="+mj-lt"/>
                <a:ea typeface="+mj-ea"/>
                <a:cs typeface="+mj-cs"/>
              </a:defRPr>
            </a:lvl1pPr>
          </a:lstStyle>
          <a:p>
            <a:pPr lvl="0"/>
            <a:r>
              <a:rPr lang="en-US"/>
              <a:t>Click to edit Master title style</a:t>
            </a:r>
          </a:p>
        </p:txBody>
      </p:sp>
      <p:sp>
        <p:nvSpPr>
          <p:cNvPr id="10" name="Content Placeholder 14"/>
          <p:cNvSpPr>
            <a:spLocks noGrp="1"/>
          </p:cNvSpPr>
          <p:nvPr>
            <p:ph sz="quarter" idx="13"/>
          </p:nvPr>
        </p:nvSpPr>
        <p:spPr>
          <a:xfrm>
            <a:off x="6215064" y="1528764"/>
            <a:ext cx="5464174" cy="4830761"/>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85000"/>
              <a:buFont typeface="Wingdings" pitchFamily="2" charset="2"/>
              <a:buChar char="n"/>
              <a:defRPr sz="1800"/>
            </a:lvl2pPr>
            <a:lvl3pPr marL="459000" indent="-228600">
              <a:spcBef>
                <a:spcPts val="0"/>
              </a:spcBef>
              <a:spcAft>
                <a:spcPts val="0"/>
              </a:spcAft>
              <a:buClr>
                <a:schemeClr val="tx1"/>
              </a:buClr>
              <a:buFont typeface="Wingdings" pitchFamily="2" charset="2"/>
              <a:buChar char=""/>
              <a:defRPr sz="1800"/>
            </a:lvl3pPr>
            <a:lvl4pPr marL="687600" indent="-228600">
              <a:spcBef>
                <a:spcPts val="0"/>
              </a:spcBef>
              <a:spcAft>
                <a:spcPts val="0"/>
              </a:spcAft>
              <a:buClr>
                <a:schemeClr val="tx1"/>
              </a:buClr>
              <a:buFont typeface="Wingdings" pitchFamily="2" charset="2"/>
              <a:buChar char=""/>
              <a:defRPr sz="1800"/>
            </a:lvl4pPr>
            <a:lvl5pPr marL="890800" indent="-203200">
              <a:spcBef>
                <a:spcPts val="0"/>
              </a:spcBef>
              <a:spcAft>
                <a:spcPts val="0"/>
              </a:spcAft>
              <a:buClr>
                <a:schemeClr val="tx1"/>
              </a:buClr>
              <a:buFont typeface="Wingdings" pitchFamily="2" charset="2"/>
              <a:buChar char=""/>
              <a:defRPr sz="1600"/>
            </a:lvl5pPr>
            <a:lvl6pPr marL="1043200" indent="-152400">
              <a:spcBef>
                <a:spcPts val="0"/>
              </a:spcBef>
              <a:spcAft>
                <a:spcPts val="0"/>
              </a:spcAft>
              <a:buClr>
                <a:schemeClr val="tx1"/>
              </a:buClr>
              <a:buFont typeface="Wingdings" pitchFamily="2" charset="2"/>
              <a:buChar char="n"/>
              <a:defRPr sz="12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3"/>
          <p:cNvSpPr>
            <a:spLocks noGrp="1"/>
          </p:cNvSpPr>
          <p:nvPr>
            <p:ph type="body" sz="quarter" idx="11"/>
          </p:nvPr>
        </p:nvSpPr>
        <p:spPr>
          <a:xfrm>
            <a:off x="508000" y="1528762"/>
            <a:ext cx="5468938" cy="4830763"/>
          </a:xfrm>
        </p:spPr>
        <p:txBody>
          <a:bodyPr/>
          <a:lstStyle>
            <a:lvl1pPr marL="0" indent="0">
              <a:spcAft>
                <a:spcPts val="0"/>
              </a:spcAft>
              <a:buClr>
                <a:schemeClr val="accent2"/>
              </a:buClr>
              <a:buSzPct val="85000"/>
              <a:buFont typeface="Wingdings" pitchFamily="2" charset="2"/>
              <a:buNone/>
              <a:defRPr sz="1800"/>
            </a:lvl1pPr>
            <a:lvl2pPr marL="230400" indent="-230400">
              <a:spcAft>
                <a:spcPts val="0"/>
              </a:spcAft>
              <a:buClr>
                <a:schemeClr val="accent2"/>
              </a:buClr>
              <a:buSzPct val="85000"/>
              <a:buFont typeface="Wingdings" pitchFamily="2" charset="2"/>
              <a:buChar char="n"/>
              <a:defRPr sz="1800"/>
            </a:lvl2pPr>
            <a:lvl3pPr marL="459000" indent="-228600">
              <a:spcAft>
                <a:spcPts val="0"/>
              </a:spcAft>
              <a:buClr>
                <a:schemeClr val="tx1"/>
              </a:buClr>
              <a:buFont typeface="Wingdings" pitchFamily="2" charset="2"/>
              <a:buChar char=""/>
              <a:defRPr sz="1800"/>
            </a:lvl3pPr>
            <a:lvl4pPr marL="687600" indent="-228600">
              <a:spcBef>
                <a:spcPts val="0"/>
              </a:spcBef>
              <a:spcAft>
                <a:spcPts val="0"/>
              </a:spcAft>
              <a:buClr>
                <a:schemeClr val="tx1"/>
              </a:buClr>
              <a:buFont typeface="Wingdings" pitchFamily="2" charset="2"/>
              <a:buChar char=""/>
              <a:defRPr sz="1800"/>
            </a:lvl4pPr>
            <a:lvl5pPr marL="890800" indent="-203200">
              <a:spcBef>
                <a:spcPts val="0"/>
              </a:spcBef>
              <a:spcAft>
                <a:spcPts val="0"/>
              </a:spcAft>
              <a:buClr>
                <a:schemeClr val="tx1"/>
              </a:buClr>
              <a:buFont typeface="Wingdings" pitchFamily="2" charset="2"/>
              <a:buChar char=""/>
              <a:defRPr sz="1600"/>
            </a:lvl5pPr>
            <a:lvl6pPr marL="1043200" indent="-152400">
              <a:spcBef>
                <a:spcPts val="0"/>
              </a:spcBef>
              <a:spcAft>
                <a:spcPts val="0"/>
              </a:spcAft>
              <a:buClr>
                <a:schemeClr val="tx1"/>
              </a:buClr>
              <a:buFont typeface="Wingdings" pitchFamily="2" charset="2"/>
              <a:buChar char=""/>
              <a:defRPr sz="12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
        <p:nvSpPr>
          <p:cNvPr id="20"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spTree>
    <p:extLst>
      <p:ext uri="{BB962C8B-B14F-4D97-AF65-F5344CB8AC3E}">
        <p14:creationId xmlns:p14="http://schemas.microsoft.com/office/powerpoint/2010/main" val="2066349904"/>
      </p:ext>
    </p:extLst>
  </p:cSld>
  <p:clrMapOvr>
    <a:masterClrMapping/>
  </p:clrMapOvr>
  <p:transition/>
  <p:hf hdr="0"/>
  <p:extLst>
    <p:ext uri="{DCECCB84-F9BA-43D5-87BE-67443E8EF086}">
      <p15:sldGuideLst xmlns:p15="http://schemas.microsoft.com/office/powerpoint/2012/main">
        <p15:guide id="1" pos="3840">
          <p15:clr>
            <a:srgbClr val="FBAE40"/>
          </p15:clr>
        </p15:guide>
        <p15:guide id="2" pos="3765">
          <p15:clr>
            <a:srgbClr val="FBAE40"/>
          </p15:clr>
        </p15:guide>
        <p15:guide id="3" pos="391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508000" y="712800"/>
            <a:ext cx="1117123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dirty="0" smtClean="0"/>
            </a:lvl1pPr>
          </a:lstStyle>
          <a:p>
            <a:pPr lvl="0"/>
            <a:r>
              <a:rPr lang="en-US"/>
              <a:t>Click to edit Master title style</a:t>
            </a:r>
          </a:p>
        </p:txBody>
      </p:sp>
      <p:sp>
        <p:nvSpPr>
          <p:cNvPr id="10" name="Content Placeholder 14"/>
          <p:cNvSpPr>
            <a:spLocks noGrp="1"/>
          </p:cNvSpPr>
          <p:nvPr>
            <p:ph sz="quarter" idx="13"/>
          </p:nvPr>
        </p:nvSpPr>
        <p:spPr>
          <a:xfrm>
            <a:off x="6215063" y="1528764"/>
            <a:ext cx="5464175" cy="4830762"/>
          </a:xfrm>
        </p:spPr>
        <p:txBody>
          <a:bodyPr/>
          <a:lstStyle>
            <a:lvl1pPr marL="0" indent="0">
              <a:lnSpc>
                <a:spcPct val="140000"/>
              </a:lnSpc>
              <a:spcAft>
                <a:spcPts val="0"/>
              </a:spcAft>
              <a:buClr>
                <a:schemeClr val="accent2"/>
              </a:buClr>
              <a:buSzPct val="85000"/>
              <a:buFont typeface="Wingdings" pitchFamily="2" charset="2"/>
              <a:buNone/>
              <a:defRPr sz="1400"/>
            </a:lvl1pPr>
            <a:lvl2pPr marL="176400" indent="-176400">
              <a:lnSpc>
                <a:spcPct val="140000"/>
              </a:lnSpc>
              <a:spcBef>
                <a:spcPts val="0"/>
              </a:spcBef>
              <a:spcAft>
                <a:spcPts val="0"/>
              </a:spcAft>
              <a:buClr>
                <a:schemeClr val="accent2"/>
              </a:buClr>
              <a:buSzPct val="85000"/>
              <a:buFont typeface="Wingdings" pitchFamily="2" charset="2"/>
              <a:buChar char="n"/>
              <a:defRPr sz="1400"/>
            </a:lvl2pPr>
            <a:lvl3pPr marL="354200" indent="-177800">
              <a:lnSpc>
                <a:spcPct val="140000"/>
              </a:lnSpc>
              <a:spcBef>
                <a:spcPts val="0"/>
              </a:spcBef>
              <a:spcAft>
                <a:spcPts val="0"/>
              </a:spcAft>
              <a:buClr>
                <a:schemeClr val="tx1"/>
              </a:buClr>
              <a:buFont typeface="Wingdings" pitchFamily="2" charset="2"/>
              <a:buChar char="n"/>
              <a:defRPr sz="1400"/>
            </a:lvl3pPr>
            <a:lvl4pPr marL="532000" indent="-177800">
              <a:lnSpc>
                <a:spcPct val="140000"/>
              </a:lnSpc>
              <a:spcBef>
                <a:spcPts val="0"/>
              </a:spcBef>
              <a:spcAft>
                <a:spcPts val="0"/>
              </a:spcAft>
              <a:buClr>
                <a:schemeClr val="tx1"/>
              </a:buClr>
              <a:buFont typeface="Wingdings" pitchFamily="2" charset="2"/>
              <a:buChar char="n"/>
              <a:defRPr sz="1400"/>
            </a:lvl4pPr>
            <a:lvl5pPr marL="684400" indent="-152400">
              <a:lnSpc>
                <a:spcPct val="140000"/>
              </a:lnSpc>
              <a:spcBef>
                <a:spcPts val="0"/>
              </a:spcBef>
              <a:spcAft>
                <a:spcPts val="0"/>
              </a:spcAft>
              <a:buClr>
                <a:schemeClr val="tx1"/>
              </a:buClr>
              <a:buFont typeface="Wingdings" pitchFamily="2" charset="2"/>
              <a:buChar char="n"/>
              <a:defRPr sz="1200"/>
            </a:lvl5pPr>
            <a:lvl6pPr marL="824100" indent="-139700">
              <a:lnSpc>
                <a:spcPct val="140000"/>
              </a:lnSpc>
              <a:spcBef>
                <a:spcPts val="0"/>
              </a:spcBef>
              <a:spcAft>
                <a:spcPts val="0"/>
              </a:spcAft>
              <a:buClr>
                <a:schemeClr val="tx1"/>
              </a:buClr>
              <a:buFont typeface="Wingdings" pitchFamily="2" charset="2"/>
              <a:buChar char="n"/>
              <a:tabLst/>
              <a:defRPr sz="11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3"/>
          <p:cNvSpPr>
            <a:spLocks noGrp="1"/>
          </p:cNvSpPr>
          <p:nvPr>
            <p:ph type="body" sz="quarter" idx="11"/>
          </p:nvPr>
        </p:nvSpPr>
        <p:spPr>
          <a:xfrm>
            <a:off x="508000" y="1528762"/>
            <a:ext cx="5468938" cy="4830763"/>
          </a:xfrm>
        </p:spPr>
        <p:txBody>
          <a:bodyPr/>
          <a:lstStyle>
            <a:lvl1pPr marL="0" indent="0">
              <a:lnSpc>
                <a:spcPct val="140000"/>
              </a:lnSpc>
              <a:spcAft>
                <a:spcPts val="0"/>
              </a:spcAft>
              <a:buClr>
                <a:schemeClr val="accent2"/>
              </a:buClr>
              <a:buSzPct val="85000"/>
              <a:buFont typeface="Wingdings" pitchFamily="2" charset="2"/>
              <a:buNone/>
              <a:defRPr sz="1400"/>
            </a:lvl1pPr>
            <a:lvl2pPr marL="176400" indent="-176400">
              <a:lnSpc>
                <a:spcPct val="140000"/>
              </a:lnSpc>
              <a:spcAft>
                <a:spcPts val="0"/>
              </a:spcAft>
              <a:buClr>
                <a:schemeClr val="accent2"/>
              </a:buClr>
              <a:buSzPct val="85000"/>
              <a:buFont typeface="Wingdings" pitchFamily="2" charset="2"/>
              <a:buChar char="n"/>
              <a:defRPr sz="1400"/>
            </a:lvl2pPr>
            <a:lvl3pPr marL="354200" indent="-177800">
              <a:lnSpc>
                <a:spcPct val="140000"/>
              </a:lnSpc>
              <a:spcAft>
                <a:spcPts val="0"/>
              </a:spcAft>
              <a:buClr>
                <a:schemeClr val="tx1"/>
              </a:buClr>
              <a:buFont typeface="Wingdings" pitchFamily="2" charset="2"/>
              <a:buChar char=""/>
              <a:defRPr sz="1400"/>
            </a:lvl3pPr>
            <a:lvl4pPr marL="532000" indent="-177800">
              <a:lnSpc>
                <a:spcPct val="140000"/>
              </a:lnSpc>
              <a:spcAft>
                <a:spcPts val="0"/>
              </a:spcAft>
              <a:buClr>
                <a:schemeClr val="tx1"/>
              </a:buClr>
              <a:buFont typeface="Wingdings" pitchFamily="2" charset="2"/>
              <a:buChar char="n"/>
              <a:defRPr sz="1400"/>
            </a:lvl4pPr>
            <a:lvl5pPr marL="684400" indent="-152400">
              <a:lnSpc>
                <a:spcPct val="140000"/>
              </a:lnSpc>
              <a:spcBef>
                <a:spcPts val="0"/>
              </a:spcBef>
              <a:spcAft>
                <a:spcPts val="0"/>
              </a:spcAft>
              <a:buClr>
                <a:schemeClr val="tx1"/>
              </a:buClr>
              <a:buFont typeface="Wingdings" pitchFamily="2" charset="2"/>
              <a:buChar char="n"/>
              <a:defRPr sz="1200"/>
            </a:lvl5pPr>
            <a:lvl6pPr marL="824100" indent="-139700">
              <a:lnSpc>
                <a:spcPct val="140000"/>
              </a:lnSpc>
              <a:spcBef>
                <a:spcPts val="0"/>
              </a:spcBef>
              <a:spcAft>
                <a:spcPts val="0"/>
              </a:spcAft>
              <a:buClr>
                <a:schemeClr val="tx1"/>
              </a:buClr>
              <a:buFont typeface="Wingdings" pitchFamily="2" charset="2"/>
              <a:buChar char="n"/>
              <a:defRPr sz="11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
        <p:nvSpPr>
          <p:cNvPr id="20"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50">
                <a:solidFill>
                  <a:schemeClr val="tx1"/>
                </a:solidFill>
                <a:latin typeface="+mn-lt"/>
                <a:cs typeface="Arial" pitchFamily="34" charset="0"/>
              </a:defRPr>
            </a:lvl1pPr>
          </a:lstStyle>
          <a:p>
            <a:pPr>
              <a:defRPr/>
            </a:pPr>
            <a:r>
              <a:rPr lang="en-US" noProof="1"/>
              <a:t> </a:t>
            </a:r>
          </a:p>
        </p:txBody>
      </p:sp>
    </p:spTree>
    <p:extLst>
      <p:ext uri="{BB962C8B-B14F-4D97-AF65-F5344CB8AC3E}">
        <p14:creationId xmlns:p14="http://schemas.microsoft.com/office/powerpoint/2010/main" val="797390081"/>
      </p:ext>
    </p:extLst>
  </p:cSld>
  <p:clrMapOvr>
    <a:masterClrMapping/>
  </p:clrMapOvr>
  <p:transition/>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07DC5AA-ECFD-4D77-979E-18CE90CA6143}"/>
              </a:ext>
            </a:extLst>
          </p:cNvPr>
          <p:cNvGraphicFramePr>
            <a:graphicFrameLocks noChangeAspect="1"/>
          </p:cNvGraphicFramePr>
          <p:nvPr userDrawn="1">
            <p:custDataLst>
              <p:tags r:id="rId21"/>
            </p:custDataLst>
            <p:extLst>
              <p:ext uri="{D42A27DB-BD31-4B8C-83A1-F6EECF244321}">
                <p14:modId xmlns:p14="http://schemas.microsoft.com/office/powerpoint/2010/main" val="2540909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396" imgH="396" progId="TCLayout.ActiveDocument.1">
                  <p:embed/>
                </p:oleObj>
              </mc:Choice>
              <mc:Fallback>
                <p:oleObj name="think-cell Slide" r:id="rId23" imgW="396" imgH="396" progId="TCLayout.ActiveDocument.1">
                  <p:embed/>
                  <p:pic>
                    <p:nvPicPr>
                      <p:cNvPr id="3" name="Object 2" hidden="1">
                        <a:extLst>
                          <a:ext uri="{FF2B5EF4-FFF2-40B4-BE49-F238E27FC236}">
                            <a16:creationId xmlns:a16="http://schemas.microsoft.com/office/drawing/2014/main" id="{D07DC5AA-ECFD-4D77-979E-18CE90CA6143}"/>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690C189-D4D9-46DE-B2B2-0F06BE23545A}"/>
              </a:ext>
            </a:extLst>
          </p:cNvPr>
          <p:cNvSpPr/>
          <p:nvPr userDrawn="1">
            <p:custDataLst>
              <p:tags r:id="rId2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0" i="0" baseline="0" err="1">
              <a:latin typeface="Futura Bold" panose="00000900000000000000" pitchFamily="2" charset="0"/>
              <a:ea typeface="+mj-ea"/>
              <a:cs typeface="+mj-cs"/>
              <a:sym typeface="Futura Bold" panose="00000900000000000000" pitchFamily="2" charset="0"/>
            </a:endParaRPr>
          </a:p>
        </p:txBody>
      </p:sp>
      <p:sp>
        <p:nvSpPr>
          <p:cNvPr id="15" name="Rectangle 3"/>
          <p:cNvSpPr>
            <a:spLocks noGrp="1" noChangeArrowheads="1"/>
          </p:cNvSpPr>
          <p:nvPr>
            <p:ph type="body" idx="1"/>
          </p:nvPr>
        </p:nvSpPr>
        <p:spPr bwMode="auto">
          <a:xfrm>
            <a:off x="508000" y="1528763"/>
            <a:ext cx="11171238" cy="483071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2"/>
          <p:cNvSpPr>
            <a:spLocks noGrp="1" noChangeArrowheads="1"/>
          </p:cNvSpPr>
          <p:nvPr>
            <p:ph type="title"/>
          </p:nvPr>
        </p:nvSpPr>
        <p:spPr bwMode="auto">
          <a:xfrm>
            <a:off x="508000" y="712800"/>
            <a:ext cx="11171238" cy="75401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4" name="Rectangle 3" descr="&lt;Shell Yellow Bar&gt;" title="&lt;Shell Yellow Bar&gt;"/>
          <p:cNvSpPr/>
          <p:nvPr userDrawn="1"/>
        </p:nvSpPr>
        <p:spPr bwMode="gray">
          <a:xfrm>
            <a:off x="508010" y="508000"/>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8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50">
                <a:solidFill>
                  <a:schemeClr val="tx1"/>
                </a:solidFill>
                <a:latin typeface="+mn-lt"/>
                <a:cs typeface="Arial" pitchFamily="34" charset="0"/>
              </a:defRPr>
            </a:lvl1pPr>
          </a:lstStyle>
          <a:p>
            <a:pPr>
              <a:defRPr/>
            </a:pPr>
            <a:r>
              <a:rPr lang="en-US" noProof="1"/>
              <a:t> </a:t>
            </a:r>
          </a:p>
        </p:txBody>
      </p:sp>
      <p:sp>
        <p:nvSpPr>
          <p:cNvPr id="85"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US" noProof="1" smtClean="0"/>
              <a:pPr/>
              <a:t>‹#›</a:t>
            </a:fld>
            <a:endParaRPr lang="en-US" noProof="1"/>
          </a:p>
        </p:txBody>
      </p:sp>
    </p:spTree>
    <p:extLst>
      <p:ext uri="{BB962C8B-B14F-4D97-AF65-F5344CB8AC3E}">
        <p14:creationId xmlns:p14="http://schemas.microsoft.com/office/powerpoint/2010/main" val="1950724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fade/>
  </p:transition>
  <p:hf hdr="0"/>
  <p:txStyles>
    <p:titleStyle>
      <a:lvl1pPr algn="l" defTabSz="1219170" rtl="0" eaLnBrk="1" latinLnBrk="0" hangingPunct="1">
        <a:lnSpc>
          <a:spcPct val="100000"/>
        </a:lnSpc>
        <a:spcBef>
          <a:spcPct val="0"/>
        </a:spcBef>
        <a:buNone/>
        <a:defRPr sz="2400" b="0" kern="1200" cap="none" baseline="0">
          <a:solidFill>
            <a:schemeClr val="tx1"/>
          </a:solidFill>
          <a:latin typeface="+mj-lt"/>
          <a:ea typeface="+mj-ea"/>
          <a:cs typeface="+mj-cs"/>
        </a:defRPr>
      </a:lvl1pPr>
    </p:titleStyle>
    <p:body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30400" indent="-230400" algn="l" defTabSz="357708" rtl="0" eaLnBrk="1" latinLnBrk="0" hangingPunct="1">
        <a:lnSpc>
          <a:spcPct val="140000"/>
        </a:lnSpc>
        <a:spcBef>
          <a:spcPts val="0"/>
        </a:spcBef>
        <a:spcAft>
          <a:spcPts val="0"/>
        </a:spcAft>
        <a:buClr>
          <a:schemeClr val="accent2"/>
        </a:buClr>
        <a:buSzPct val="85000"/>
        <a:buFont typeface="Wingdings" pitchFamily="2" charset="2"/>
        <a:buChar char="n"/>
        <a:defRPr sz="1800" b="0" kern="1200">
          <a:solidFill>
            <a:schemeClr val="tx1"/>
          </a:solidFill>
          <a:latin typeface="+mn-lt"/>
          <a:ea typeface="+mn-ea"/>
          <a:cs typeface="+mn-cs"/>
        </a:defRPr>
      </a:lvl2pPr>
      <a:lvl3pPr marL="459000" indent="-2286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mn-lt"/>
          <a:ea typeface="+mn-ea"/>
          <a:cs typeface="+mn-cs"/>
        </a:defRPr>
      </a:lvl3pPr>
      <a:lvl4pPr marL="687600" indent="-2286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mn-lt"/>
          <a:ea typeface="+mn-ea"/>
          <a:cs typeface="+mn-cs"/>
        </a:defRPr>
      </a:lvl4pPr>
      <a:lvl5pPr marL="890800" indent="-203200" algn="l" defTabSz="357708" rtl="0" eaLnBrk="1" latinLnBrk="0" hangingPunct="1">
        <a:lnSpc>
          <a:spcPct val="140000"/>
        </a:lnSpc>
        <a:spcBef>
          <a:spcPts val="0"/>
        </a:spcBef>
        <a:spcAft>
          <a:spcPts val="0"/>
        </a:spcAft>
        <a:buClr>
          <a:schemeClr val="tx1"/>
        </a:buClr>
        <a:buSzPct val="75000"/>
        <a:buFont typeface="Wingdings" pitchFamily="2" charset="2"/>
        <a:buChar char=""/>
        <a:defRPr sz="1600" kern="1200">
          <a:solidFill>
            <a:schemeClr val="tx1"/>
          </a:solidFill>
          <a:latin typeface="+mn-lt"/>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20">
          <p15:clr>
            <a:srgbClr val="F26B43"/>
          </p15:clr>
        </p15:guide>
        <p15:guide id="3" pos="7357">
          <p15:clr>
            <a:srgbClr val="F26B43"/>
          </p15:clr>
        </p15:guide>
        <p15:guide id="4" orient="horz" pos="444">
          <p15:clr>
            <a:srgbClr val="F26B43"/>
          </p15:clr>
        </p15:guide>
        <p15:guide id="5" orient="horz" pos="963">
          <p15:clr>
            <a:srgbClr val="F26B43"/>
          </p15:clr>
        </p15:guide>
        <p15:guide id="6" orient="horz" pos="928">
          <p15:clr>
            <a:srgbClr val="F26B43"/>
          </p15:clr>
        </p15:guide>
        <p15:guide id="7" orient="horz" pos="4071">
          <p15:clr>
            <a:srgbClr val="F26B43"/>
          </p15:clr>
        </p15:guide>
        <p15:guide id="8" orient="horz" pos="4006">
          <p15:clr>
            <a:srgbClr val="F26B43"/>
          </p15:clr>
        </p15:guide>
        <p15:guide id="9" pos="3765">
          <p15:clr>
            <a:srgbClr val="F26B43"/>
          </p15:clr>
        </p15:guide>
        <p15:guide id="10" pos="3915">
          <p15:clr>
            <a:srgbClr val="F26B43"/>
          </p15:clr>
        </p15:guide>
        <p15:guide id="11" orient="horz" pos="320">
          <p15:clr>
            <a:srgbClr val="F26B43"/>
          </p15:clr>
        </p15:guide>
        <p15:guide id="12" orient="horz" pos="368">
          <p15:clr>
            <a:srgbClr val="F26B43"/>
          </p15:clr>
        </p15:guide>
        <p15:guide id="13" pos="1121">
          <p15:clr>
            <a:srgbClr val="F26B43"/>
          </p15:clr>
        </p15:guide>
        <p15:guide id="14" orient="horz" pos="42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508001" y="1528763"/>
            <a:ext cx="11171239" cy="483071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Rectangle 2"/>
          <p:cNvSpPr>
            <a:spLocks noGrp="1" noChangeArrowheads="1"/>
          </p:cNvSpPr>
          <p:nvPr>
            <p:ph type="title"/>
          </p:nvPr>
        </p:nvSpPr>
        <p:spPr bwMode="auto">
          <a:xfrm>
            <a:off x="508001" y="712802"/>
            <a:ext cx="11171239" cy="75401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endParaRPr lang="en-GB" dirty="0"/>
          </a:p>
        </p:txBody>
      </p:sp>
      <p:sp>
        <p:nvSpPr>
          <p:cNvPr id="4" name="Rectangle 3" descr="&lt;Shell Yellow Bar&gt;" title="&lt;Shell Yellow Bar&gt;"/>
          <p:cNvSpPr/>
          <p:nvPr userDrawn="1"/>
        </p:nvSpPr>
        <p:spPr bwMode="gray">
          <a:xfrm>
            <a:off x="508011" y="508000"/>
            <a:ext cx="1269984" cy="762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350" dirty="0">
              <a:solidFill>
                <a:schemeClr val="tx1"/>
              </a:solidFill>
            </a:endParaRPr>
          </a:p>
        </p:txBody>
      </p:sp>
      <p:sp>
        <p:nvSpPr>
          <p:cNvPr id="8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638">
                <a:solidFill>
                  <a:schemeClr val="tx1"/>
                </a:solidFill>
                <a:latin typeface="+mn-lt"/>
                <a:cs typeface="Arial" pitchFamily="34" charset="0"/>
              </a:defRPr>
            </a:lvl1pPr>
          </a:lstStyle>
          <a:p>
            <a:pPr>
              <a:defRPr/>
            </a:pPr>
            <a:r>
              <a:rPr lang="en-GB" noProof="1"/>
              <a:t> </a:t>
            </a:r>
          </a:p>
        </p:txBody>
      </p:sp>
      <p:sp>
        <p:nvSpPr>
          <p:cNvPr id="83"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914378" rtl="0" eaLnBrk="1" latinLnBrk="0" hangingPunct="1">
              <a:defRPr lang="en-US" sz="638" kern="1200" smtClean="0">
                <a:solidFill>
                  <a:schemeClr val="tx1"/>
                </a:solidFill>
                <a:latin typeface="+mn-lt"/>
                <a:ea typeface="+mn-ea"/>
                <a:cs typeface="Arial" pitchFamily="34" charset="0"/>
              </a:defRPr>
            </a:lvl1pPr>
          </a:lstStyle>
          <a:p>
            <a:pPr>
              <a:defRPr/>
            </a:pPr>
            <a:r>
              <a:rPr lang="en-GB" noProof="1"/>
              <a:t>October 2019</a:t>
            </a:r>
          </a:p>
        </p:txBody>
      </p:sp>
      <p:sp>
        <p:nvSpPr>
          <p:cNvPr id="85" name="Rectangle 6" descr="Rectangle 6"/>
          <p:cNvSpPr>
            <a:spLocks noGrp="1" noChangeArrowheads="1"/>
          </p:cNvSpPr>
          <p:nvPr>
            <p:ph type="sldNum" sz="quarter" idx="4"/>
          </p:nvPr>
        </p:nvSpPr>
        <p:spPr bwMode="auto">
          <a:xfrm>
            <a:off x="11324178"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Tree>
    <p:extLst>
      <p:ext uri="{BB962C8B-B14F-4D97-AF65-F5344CB8AC3E}">
        <p14:creationId xmlns:p14="http://schemas.microsoft.com/office/powerpoint/2010/main" val="4093677636"/>
      </p:ext>
    </p:extLst>
  </p:cSld>
  <p:clrMap bg1="lt1" tx1="dk1" bg2="lt2" tx2="dk2" accent1="accent1" accent2="accent2" accent3="accent3" accent4="accent4" accent5="accent5" accent6="accent6" hlink="hlink" folHlink="folHlink"/>
  <p:sldLayoutIdLst>
    <p:sldLayoutId id="2147483681" r:id="rId1"/>
  </p:sldLayoutIdLst>
  <p:transition>
    <p:fade/>
  </p:transition>
  <p:hf hdr="0"/>
  <p:txStyles>
    <p:titleStyle>
      <a:lvl1pPr algn="l" defTabSz="914378" rtl="0" eaLnBrk="1" latinLnBrk="0" hangingPunct="1">
        <a:lnSpc>
          <a:spcPct val="100000"/>
        </a:lnSpc>
        <a:spcBef>
          <a:spcPct val="0"/>
        </a:spcBef>
        <a:buNone/>
        <a:defRPr sz="1800" b="0" kern="1200" cap="none" baseline="0">
          <a:solidFill>
            <a:schemeClr val="tx1"/>
          </a:solidFill>
          <a:latin typeface="ShellBold" panose="00000800000000000000" pitchFamily="50" charset="0"/>
          <a:ea typeface="+mj-ea"/>
          <a:cs typeface="+mj-cs"/>
        </a:defRPr>
      </a:lvl1pPr>
    </p:titleStyle>
    <p:bodyStyle>
      <a:lvl1pPr marL="0" indent="0" algn="l" defTabSz="268281" rtl="0" eaLnBrk="1" latinLnBrk="0" hangingPunct="1">
        <a:lnSpc>
          <a:spcPct val="140000"/>
        </a:lnSpc>
        <a:spcBef>
          <a:spcPts val="0"/>
        </a:spcBef>
        <a:spcAft>
          <a:spcPts val="0"/>
        </a:spcAft>
        <a:buClr>
          <a:schemeClr val="accent2"/>
        </a:buClr>
        <a:buSzPct val="85000"/>
        <a:buFont typeface="Wingdings" pitchFamily="2" charset="2"/>
        <a:buNone/>
        <a:defRPr sz="1350" kern="1200" baseline="0">
          <a:solidFill>
            <a:schemeClr val="tx1"/>
          </a:solidFill>
          <a:latin typeface="+mn-lt"/>
          <a:ea typeface="+mn-ea"/>
          <a:cs typeface="+mn-cs"/>
        </a:defRPr>
      </a:lvl1pPr>
      <a:lvl2pPr marL="172800" indent="-172800" algn="l" defTabSz="268281" rtl="0" eaLnBrk="1" latinLnBrk="0" hangingPunct="1">
        <a:lnSpc>
          <a:spcPct val="140000"/>
        </a:lnSpc>
        <a:spcBef>
          <a:spcPts val="0"/>
        </a:spcBef>
        <a:spcAft>
          <a:spcPts val="0"/>
        </a:spcAft>
        <a:buClr>
          <a:schemeClr val="accent2"/>
        </a:buClr>
        <a:buSzPct val="85000"/>
        <a:buFont typeface="Wingdings" pitchFamily="2" charset="2"/>
        <a:buChar char="n"/>
        <a:defRPr sz="1350" b="0" kern="1200">
          <a:solidFill>
            <a:schemeClr val="tx1"/>
          </a:solidFill>
          <a:latin typeface="+mn-lt"/>
          <a:ea typeface="+mn-ea"/>
          <a:cs typeface="+mn-cs"/>
        </a:defRPr>
      </a:lvl2pPr>
      <a:lvl3pPr marL="344250" indent="-171450" algn="l" defTabSz="268281" rtl="0" eaLnBrk="1" latinLnBrk="0" hangingPunct="1">
        <a:lnSpc>
          <a:spcPct val="140000"/>
        </a:lnSpc>
        <a:spcBef>
          <a:spcPts val="0"/>
        </a:spcBef>
        <a:spcAft>
          <a:spcPts val="0"/>
        </a:spcAft>
        <a:buClr>
          <a:schemeClr val="tx1"/>
        </a:buClr>
        <a:buSzPct val="75000"/>
        <a:buFont typeface="Wingdings" pitchFamily="2" charset="2"/>
        <a:buChar char=""/>
        <a:defRPr sz="1350" b="0" kern="1200">
          <a:solidFill>
            <a:schemeClr val="tx1"/>
          </a:solidFill>
          <a:latin typeface="+mn-lt"/>
          <a:ea typeface="+mn-ea"/>
          <a:cs typeface="+mn-cs"/>
        </a:defRPr>
      </a:lvl3pPr>
      <a:lvl4pPr marL="515700" indent="-171450" algn="l" defTabSz="268281" rtl="0" eaLnBrk="1" latinLnBrk="0" hangingPunct="1">
        <a:lnSpc>
          <a:spcPct val="140000"/>
        </a:lnSpc>
        <a:spcBef>
          <a:spcPts val="0"/>
        </a:spcBef>
        <a:spcAft>
          <a:spcPts val="0"/>
        </a:spcAft>
        <a:buClr>
          <a:schemeClr val="tx1"/>
        </a:buClr>
        <a:buSzPct val="75000"/>
        <a:buFont typeface="Wingdings" pitchFamily="2" charset="2"/>
        <a:buChar char=""/>
        <a:defRPr sz="1350" b="0" kern="1200" baseline="0">
          <a:solidFill>
            <a:schemeClr val="tx1"/>
          </a:solidFill>
          <a:latin typeface="+mn-lt"/>
          <a:ea typeface="+mn-ea"/>
          <a:cs typeface="+mn-cs"/>
        </a:defRPr>
      </a:lvl4pPr>
      <a:lvl5pPr marL="668100" indent="-152400" algn="l" defTabSz="268281" rtl="0" eaLnBrk="1" latinLnBrk="0" hangingPunct="1">
        <a:lnSpc>
          <a:spcPct val="140000"/>
        </a:lnSpc>
        <a:spcBef>
          <a:spcPts val="0"/>
        </a:spcBef>
        <a:spcAft>
          <a:spcPts val="0"/>
        </a:spcAft>
        <a:buClr>
          <a:schemeClr val="tx1"/>
        </a:buClr>
        <a:buSzPct val="75000"/>
        <a:buFont typeface="Wingdings" pitchFamily="2" charset="2"/>
        <a:buChar char=""/>
        <a:defRPr sz="1200" kern="1200">
          <a:solidFill>
            <a:schemeClr val="tx1"/>
          </a:solidFill>
          <a:latin typeface="+mn-lt"/>
          <a:ea typeface="+mn-ea"/>
          <a:cs typeface="+mn-cs"/>
        </a:defRPr>
      </a:lvl5pPr>
      <a:lvl6pPr marL="782400" indent="-114300" algn="l" defTabSz="268281" rtl="0" eaLnBrk="1" latinLnBrk="0" hangingPunct="1">
        <a:lnSpc>
          <a:spcPct val="140000"/>
        </a:lnSpc>
        <a:spcBef>
          <a:spcPts val="0"/>
        </a:spcBef>
        <a:spcAft>
          <a:spcPts val="0"/>
        </a:spcAft>
        <a:buClr>
          <a:schemeClr val="tx1"/>
        </a:buClr>
        <a:buSzPct val="75000"/>
        <a:buFont typeface="Wingdings" pitchFamily="2" charset="2"/>
        <a:buChar char=""/>
        <a:defRPr sz="900" kern="1200" baseline="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0">
          <p15:clr>
            <a:srgbClr val="F26B43"/>
          </p15:clr>
        </p15:guide>
        <p15:guide id="2" pos="427">
          <p15:clr>
            <a:srgbClr val="F26B43"/>
          </p15:clr>
        </p15:guide>
        <p15:guide id="3" pos="9809">
          <p15:clr>
            <a:srgbClr val="F26B43"/>
          </p15:clr>
        </p15:guide>
        <p15:guide id="4" orient="horz" pos="444">
          <p15:clr>
            <a:srgbClr val="F26B43"/>
          </p15:clr>
        </p15:guide>
        <p15:guide id="5" orient="horz" pos="963">
          <p15:clr>
            <a:srgbClr val="F26B43"/>
          </p15:clr>
        </p15:guide>
        <p15:guide id="6" orient="horz" pos="928">
          <p15:clr>
            <a:srgbClr val="F26B43"/>
          </p15:clr>
        </p15:guide>
        <p15:guide id="7" orient="horz" pos="4071">
          <p15:clr>
            <a:srgbClr val="F26B43"/>
          </p15:clr>
        </p15:guide>
        <p15:guide id="8" orient="horz" pos="4006">
          <p15:clr>
            <a:srgbClr val="F26B43"/>
          </p15:clr>
        </p15:guide>
        <p15:guide id="9" pos="5020">
          <p15:clr>
            <a:srgbClr val="F26B43"/>
          </p15:clr>
        </p15:guide>
        <p15:guide id="10" pos="5220">
          <p15:clr>
            <a:srgbClr val="F26B43"/>
          </p15:clr>
        </p15:guide>
        <p15:guide id="11" orient="horz" pos="320">
          <p15:clr>
            <a:srgbClr val="F26B43"/>
          </p15:clr>
        </p15:guide>
        <p15:guide id="12" orient="horz" pos="368">
          <p15:clr>
            <a:srgbClr val="F26B43"/>
          </p15:clr>
        </p15:guide>
        <p15:guide id="13" pos="1495">
          <p15:clr>
            <a:srgbClr val="F26B43"/>
          </p15:clr>
        </p15:guide>
        <p15:guide id="14" orient="horz" pos="42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765175" y="1665289"/>
            <a:ext cx="10914062" cy="469418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Rectangle 2"/>
          <p:cNvSpPr>
            <a:spLocks noGrp="1" noChangeArrowheads="1"/>
          </p:cNvSpPr>
          <p:nvPr>
            <p:ph type="title"/>
          </p:nvPr>
        </p:nvSpPr>
        <p:spPr bwMode="auto">
          <a:xfrm>
            <a:off x="508000" y="712800"/>
            <a:ext cx="11171238"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4" name="Rectangle 3" descr="&lt;Shell Yellow Bar&gt;" title="&lt;Shell Yellow Bar&gt;"/>
          <p:cNvSpPr/>
          <p:nvPr userDrawn="1"/>
        </p:nvSpPr>
        <p:spPr bwMode="gray">
          <a:xfrm>
            <a:off x="-6201" y="508000"/>
            <a:ext cx="1269984" cy="38100"/>
          </a:xfrm>
          <a:prstGeom prst="rect">
            <a:avLst/>
          </a:prstGeom>
          <a:solidFill>
            <a:srgbClr val="FFC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sp>
        <p:nvSpPr>
          <p:cNvPr id="82" name="Rectangle 5"/>
          <p:cNvSpPr>
            <a:spLocks noGrp="1" noChangeArrowheads="1"/>
          </p:cNvSpPr>
          <p:nvPr>
            <p:ph type="ftr" sz="quarter" idx="3"/>
          </p:nvPr>
        </p:nvSpPr>
        <p:spPr bwMode="auto">
          <a:xfrm>
            <a:off x="3877056" y="6469199"/>
            <a:ext cx="4435312"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850">
                <a:solidFill>
                  <a:schemeClr val="tx1"/>
                </a:solidFill>
                <a:latin typeface="+mn-lt"/>
                <a:cs typeface="Arial" pitchFamily="34" charset="0"/>
              </a:defRPr>
            </a:lvl1pPr>
          </a:lstStyle>
          <a:p>
            <a:pPr>
              <a:defRPr/>
            </a:pPr>
            <a:r>
              <a:rPr lang="en-GB" noProof="1"/>
              <a:t>ATN 2025</a:t>
            </a:r>
          </a:p>
        </p:txBody>
      </p:sp>
      <p:sp>
        <p:nvSpPr>
          <p:cNvPr id="83" name="Rectangle 4" descr="Rectangle 4"/>
          <p:cNvSpPr>
            <a:spLocks noGrp="1" noChangeArrowheads="1"/>
          </p:cNvSpPr>
          <p:nvPr>
            <p:ph type="dt" sz="half" idx="2"/>
          </p:nvPr>
        </p:nvSpPr>
        <p:spPr bwMode="auto">
          <a:xfrm>
            <a:off x="9670343" y="6469200"/>
            <a:ext cx="1440000"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marL="0" algn="ctr" defTabSz="1219170" rtl="0" eaLnBrk="1" latinLnBrk="0" hangingPunct="1">
              <a:defRPr lang="en-US" sz="850" kern="1200" smtClean="0">
                <a:solidFill>
                  <a:schemeClr val="tx1"/>
                </a:solidFill>
                <a:latin typeface="+mn-lt"/>
                <a:ea typeface="+mn-ea"/>
                <a:cs typeface="Arial" pitchFamily="34" charset="0"/>
              </a:defRPr>
            </a:lvl1pPr>
          </a:lstStyle>
          <a:p>
            <a:pPr>
              <a:defRPr/>
            </a:pPr>
            <a:r>
              <a:rPr lang="en-GB" noProof="1"/>
              <a:t>June 2025</a:t>
            </a:r>
          </a:p>
        </p:txBody>
      </p:sp>
      <p:sp>
        <p:nvSpPr>
          <p:cNvPr id="85"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a:solidFill>
                  <a:schemeClr val="tx1"/>
                </a:solidFill>
                <a:latin typeface="+mn-lt"/>
                <a:cs typeface="Arial" pitchFamily="34" charset="0"/>
              </a:defRPr>
            </a:lvl1pPr>
          </a:lstStyle>
          <a:p>
            <a:fld id="{D32BAE6A-B452-4007-8177-56DD051636F9}" type="slidenum">
              <a:rPr lang="en-GB" noProof="1" smtClean="0"/>
              <a:pPr/>
              <a:t>‹#›</a:t>
            </a:fld>
            <a:endParaRPr lang="en-GB" noProof="1"/>
          </a:p>
        </p:txBody>
      </p:sp>
      <p:sp>
        <p:nvSpPr>
          <p:cNvPr id="84" name="Text Box 11" descr="&lt;COMPANY_NAME&gt;&#10;"/>
          <p:cNvSpPr txBox="1">
            <a:spLocks noChangeArrowheads="1"/>
          </p:cNvSpPr>
          <p:nvPr userDrawn="1"/>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noProof="1">
                <a:solidFill>
                  <a:schemeClr val="tx1"/>
                </a:solidFill>
                <a:latin typeface="+mn-lt"/>
                <a:cs typeface="Arial" pitchFamily="34" charset="0"/>
              </a:rPr>
              <a:t>Copyright of Shell International B.V.</a:t>
            </a:r>
          </a:p>
        </p:txBody>
      </p:sp>
      <p:sp>
        <p:nvSpPr>
          <p:cNvPr id="95" name="Rectangle 94" descr="&lt;Shell Yellow Bar&gt;" title="&lt;Shell Yellow Bar&gt;"/>
          <p:cNvSpPr/>
          <p:nvPr userDrawn="1"/>
        </p:nvSpPr>
        <p:spPr bwMode="gray">
          <a:xfrm>
            <a:off x="-3222" y="6820523"/>
            <a:ext cx="12193200" cy="38100"/>
          </a:xfrm>
          <a:prstGeom prst="rect">
            <a:avLst/>
          </a:prstGeom>
          <a:solidFill>
            <a:srgbClr val="FFC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11093652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Lst>
  <p:transition>
    <p:fade/>
  </p:transition>
  <p:hf hdr="0"/>
  <p:txStyles>
    <p:titleStyle>
      <a:lvl1pPr algn="l" defTabSz="1219170" rtl="0" eaLnBrk="1" latinLnBrk="0" hangingPunct="1">
        <a:lnSpc>
          <a:spcPct val="90000"/>
        </a:lnSpc>
        <a:spcBef>
          <a:spcPct val="0"/>
        </a:spcBef>
        <a:buNone/>
        <a:defRPr sz="2800" b="0" kern="1200" cap="none" baseline="0">
          <a:solidFill>
            <a:schemeClr val="tx1"/>
          </a:solidFill>
          <a:latin typeface="+mj-lt"/>
          <a:ea typeface="+mj-ea"/>
          <a:cs typeface="+mj-cs"/>
        </a:defRPr>
      </a:lvl1pPr>
    </p:titleStyle>
    <p:body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mn-lt"/>
          <a:ea typeface="+mn-ea"/>
          <a:cs typeface="+mn-cs"/>
        </a:defRPr>
      </a:lvl1pPr>
      <a:lvl2pPr marL="230400" indent="-230400" algn="l" defTabSz="357708" rtl="0" eaLnBrk="1" latinLnBrk="0" hangingPunct="1">
        <a:lnSpc>
          <a:spcPct val="140000"/>
        </a:lnSpc>
        <a:spcBef>
          <a:spcPts val="0"/>
        </a:spcBef>
        <a:spcAft>
          <a:spcPts val="0"/>
        </a:spcAft>
        <a:buClr>
          <a:schemeClr val="accent2"/>
        </a:buClr>
        <a:buSzPct val="75000"/>
        <a:buFont typeface="Wingdings" panose="05000000000000000000" pitchFamily="2" charset="2"/>
        <a:buChar char=""/>
        <a:defRPr sz="1800" b="0" kern="1200">
          <a:solidFill>
            <a:schemeClr val="tx1"/>
          </a:solidFill>
          <a:latin typeface="+mn-lt"/>
          <a:ea typeface="+mn-ea"/>
          <a:cs typeface="+mn-cs"/>
        </a:defRPr>
      </a:lvl2pPr>
      <a:lvl3pPr marL="459000" indent="-228600" algn="l" defTabSz="357708" rtl="0" eaLnBrk="1" latinLnBrk="0" hangingPunct="1">
        <a:lnSpc>
          <a:spcPct val="140000"/>
        </a:lnSpc>
        <a:spcBef>
          <a:spcPts val="0"/>
        </a:spcBef>
        <a:spcAft>
          <a:spcPts val="0"/>
        </a:spcAft>
        <a:buClr>
          <a:schemeClr val="accent2"/>
        </a:buClr>
        <a:buSzPct val="100000"/>
        <a:buFont typeface="Wingdings" panose="05000000000000000000" pitchFamily="2" charset="2"/>
        <a:buChar char=""/>
        <a:defRPr sz="1800" b="0" kern="1200">
          <a:solidFill>
            <a:schemeClr val="tx1"/>
          </a:solidFill>
          <a:latin typeface="+mn-lt"/>
          <a:ea typeface="+mn-ea"/>
          <a:cs typeface="+mn-cs"/>
        </a:defRPr>
      </a:lvl3pPr>
      <a:lvl4pPr marL="687600" indent="-228600" algn="l" defTabSz="357708" rtl="0" eaLnBrk="1" latinLnBrk="0" hangingPunct="1">
        <a:lnSpc>
          <a:spcPct val="140000"/>
        </a:lnSpc>
        <a:spcBef>
          <a:spcPts val="0"/>
        </a:spcBef>
        <a:spcAft>
          <a:spcPts val="0"/>
        </a:spcAft>
        <a:buClr>
          <a:schemeClr val="tx1"/>
        </a:buClr>
        <a:buSzPct val="100000"/>
        <a:buFont typeface="Wingdings" panose="05000000000000000000" pitchFamily="2" charset="2"/>
        <a:buChar char=""/>
        <a:defRPr sz="1600" b="0" kern="1200" baseline="0">
          <a:solidFill>
            <a:schemeClr val="tx1"/>
          </a:solidFill>
          <a:latin typeface="+mn-lt"/>
          <a:ea typeface="+mn-ea"/>
          <a:cs typeface="+mn-cs"/>
        </a:defRPr>
      </a:lvl4pPr>
      <a:lvl5pPr marL="890800" indent="-203200" algn="l" defTabSz="357708" rtl="0" eaLnBrk="1" latinLnBrk="0" hangingPunct="1">
        <a:lnSpc>
          <a:spcPct val="140000"/>
        </a:lnSpc>
        <a:spcBef>
          <a:spcPts val="0"/>
        </a:spcBef>
        <a:spcAft>
          <a:spcPts val="0"/>
        </a:spcAft>
        <a:buClr>
          <a:schemeClr val="tx1"/>
        </a:buClr>
        <a:buSzPct val="100000"/>
        <a:buFont typeface="Wingdings" panose="05000000000000000000" pitchFamily="2" charset="2"/>
        <a:buChar char=""/>
        <a:defRPr sz="1400" kern="1200">
          <a:solidFill>
            <a:schemeClr val="tx1"/>
          </a:solidFill>
          <a:latin typeface="+mn-lt"/>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100000"/>
        <a:buFont typeface="Wingdings" panose="05000000000000000000"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20">
          <p15:clr>
            <a:srgbClr val="F26B43"/>
          </p15:clr>
        </p15:guide>
        <p15:guide id="3" pos="7357">
          <p15:clr>
            <a:srgbClr val="F26B43"/>
          </p15:clr>
        </p15:guide>
        <p15:guide id="4" orient="horz" pos="444">
          <p15:clr>
            <a:srgbClr val="F26B43"/>
          </p15:clr>
        </p15:guide>
        <p15:guide id="5" orient="horz" pos="1049">
          <p15:clr>
            <a:srgbClr val="F26B43"/>
          </p15:clr>
        </p15:guide>
        <p15:guide id="6" orient="horz" pos="958">
          <p15:clr>
            <a:srgbClr val="F26B43"/>
          </p15:clr>
        </p15:guide>
        <p15:guide id="7" orient="horz" pos="4071">
          <p15:clr>
            <a:srgbClr val="F26B43"/>
          </p15:clr>
        </p15:guide>
        <p15:guide id="8" orient="horz" pos="4006">
          <p15:clr>
            <a:srgbClr val="F26B43"/>
          </p15:clr>
        </p15:guide>
        <p15:guide id="9" pos="3765">
          <p15:clr>
            <a:srgbClr val="F26B43"/>
          </p15:clr>
        </p15:guide>
        <p15:guide id="10" pos="3915">
          <p15:clr>
            <a:srgbClr val="F26B43"/>
          </p15:clr>
        </p15:guide>
        <p15:guide id="11" orient="horz" pos="320">
          <p15:clr>
            <a:srgbClr val="F26B43"/>
          </p15:clr>
        </p15:guide>
        <p15:guide id="12" orient="horz" pos="368">
          <p15:clr>
            <a:srgbClr val="F26B43"/>
          </p15:clr>
        </p15:guide>
        <p15:guide id="13" pos="1118">
          <p15:clr>
            <a:srgbClr val="F26B43"/>
          </p15:clr>
        </p15:guide>
        <p15:guide id="14" orient="horz" pos="4225">
          <p15:clr>
            <a:srgbClr val="F26B43"/>
          </p15:clr>
        </p15:guide>
        <p15:guide id="15" pos="482">
          <p15:clr>
            <a:srgbClr val="F26B43"/>
          </p15:clr>
        </p15:guide>
        <p15:guide id="16" pos="642">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hyperlink" Target="https://www.youtube.com/watch?v=IXaEubKA5fc&amp;t=2s" TargetMode="External"/><Relationship Id="rId7" Type="http://schemas.openxmlformats.org/officeDocument/2006/relationships/image" Target="../media/image9.emf"/><Relationship Id="rId2" Type="http://schemas.openxmlformats.org/officeDocument/2006/relationships/hyperlink" Target="https://www.faa.gov/hazmat/resources/lithium_batteries/incidents" TargetMode="External"/><Relationship Id="rId1" Type="http://schemas.openxmlformats.org/officeDocument/2006/relationships/slideLayout" Target="../slideLayouts/slideLayout20.xml"/><Relationship Id="rId6" Type="http://schemas.openxmlformats.org/officeDocument/2006/relationships/package" Target="../embeddings/Microsoft_Excel_Worksheet.xlsx"/><Relationship Id="rId5" Type="http://schemas.openxmlformats.org/officeDocument/2006/relationships/hyperlink" Target="https://eur02.safelinks.protection.outlook.com/?url=https%3A%2F%2Fwww.bing.com%2Fvideos%2Friverview%2Frelatedvideo%3Fq%3Dvideo%2520of%2520vape%2520expolsion%26mid%3DDCBDC091D80332728CB4DCBDC091D80332728CB4%26ajaxhist%3D0&amp;data=05%7C02%7CDan.Verda%40shell.com%7C51a28ef1ad6144bda29308dda34ac929%7Cdb1e96a8a3da442a930b235cac24cd5c%7C0%7C0%7C638846263779267509%7CUnknown%7CTWFpbGZsb3d8eyJFbXB0eU1hcGkiOnRydWUsIlYiOiIwLjAuMDAwMCIsIlAiOiJXaW4zMiIsIkFOIjoiTWFpbCIsIldUIjoyfQ%3D%3D%7C0%7C%7C%7C&amp;sdata=nSnU64dPl54SoFUWeAdAw%2F5QVvPFn9xWxtQcobb3r9Q%3D&amp;reserved=0" TargetMode="External"/><Relationship Id="rId10" Type="http://schemas.openxmlformats.org/officeDocument/2006/relationships/image" Target="../media/image11.png"/><Relationship Id="rId4" Type="http://schemas.openxmlformats.org/officeDocument/2006/relationships/hyperlink" Target="https://eur02.safelinks.protection.outlook.com/?url=https%3A%2F%2Fwww.bing.com%2Fvideos%2Friverview%2Frelatedvideo%3F%26q%3Dvideo%2Bof%2Bvape%2Bexpolsion%26%26mid%3D3D0C8028574565A922D33D0C8028574565A922D3%26%26FORM%3DVRDGAR&amp;data=05%7C02%7CDan.Verda%40shell.com%7C51a28ef1ad6144bda29308dda34ac929%7Cdb1e96a8a3da442a930b235cac24cd5c%7C0%7C0%7C638846263779251210%7CUnknown%7CTWFpbGZsb3d8eyJFbXB0eU1hcGkiOnRydWUsIlYiOiIwLjAuMDAwMCIsIlAiOiJXaW4zMiIsIkFOIjoiTWFpbCIsIldUIjoyfQ%3D%3D%7C0%7C%7C%7C&amp;sdata=zl0fYamQT8eSK2Cz9QPZ5xP19IH90mz%2BW2GSETZ5i9M%3D&amp;reserved=0" TargetMode="External"/><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pPr>
              <a:lnSpc>
                <a:spcPct val="100000"/>
              </a:lnSpc>
            </a:pPr>
            <a:r>
              <a:rPr lang="en-GB" sz="4400" dirty="0"/>
              <a:t>Americas - Air Transport Update</a:t>
            </a:r>
            <a:br>
              <a:rPr lang="en-GB" dirty="0"/>
            </a:br>
            <a:endParaRPr lang="en-GB" sz="2800" i="1" dirty="0"/>
          </a:p>
        </p:txBody>
      </p:sp>
      <p:sp>
        <p:nvSpPr>
          <p:cNvPr id="23" name="Subtitle 22"/>
          <p:cNvSpPr>
            <a:spLocks noGrp="1"/>
          </p:cNvSpPr>
          <p:nvPr>
            <p:ph type="subTitle" idx="1"/>
          </p:nvPr>
        </p:nvSpPr>
        <p:spPr>
          <a:xfrm>
            <a:off x="766800" y="3604438"/>
            <a:ext cx="9976548" cy="749808"/>
          </a:xfrm>
        </p:spPr>
        <p:txBody>
          <a:bodyPr/>
          <a:lstStyle/>
          <a:p>
            <a:r>
              <a:rPr lang="en-GB" sz="2800" dirty="0"/>
              <a:t>Safe Transport of Personal Electronic Devices (PEDs)</a:t>
            </a:r>
          </a:p>
          <a:p>
            <a:endParaRPr lang="en-GB" sz="1800" dirty="0"/>
          </a:p>
          <a:p>
            <a:r>
              <a:rPr lang="en-GB" sz="1800" b="1" dirty="0"/>
              <a:t>Effective October 1, 2025</a:t>
            </a:r>
          </a:p>
        </p:txBody>
      </p:sp>
      <p:sp>
        <p:nvSpPr>
          <p:cNvPr id="4" name="Slide Number Placeholder 3"/>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sz="850" b="0" i="0" u="none" strike="noStrike" kern="1200" cap="none" spc="0" normalizeH="0" baseline="0" noProof="1" smtClean="0">
                <a:ln>
                  <a:noFill/>
                </a:ln>
                <a:solidFill>
                  <a:srgbClr val="4A4A4A"/>
                </a:solidFill>
                <a:effectLst/>
                <a:uLnTx/>
                <a:uFillTx/>
                <a:latin typeface="ShellMedium"/>
                <a:ea typeface="+mn-ea"/>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GB" sz="850" b="0" i="0" u="none" strike="noStrike" kern="1200" cap="none" spc="0" normalizeH="0" baseline="0" noProof="1">
              <a:ln>
                <a:noFill/>
              </a:ln>
              <a:solidFill>
                <a:srgbClr val="4A4A4A"/>
              </a:solidFill>
              <a:effectLst/>
              <a:uLnTx/>
              <a:uFillTx/>
              <a:latin typeface="ShellMedium"/>
              <a:ea typeface="+mn-ea"/>
              <a:cs typeface="Arial"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7C30C-DDF1-2E1F-3543-75E1988464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CE6D2-8918-A830-B351-C04A731025CB}"/>
              </a:ext>
            </a:extLst>
          </p:cNvPr>
          <p:cNvSpPr>
            <a:spLocks noGrp="1"/>
          </p:cNvSpPr>
          <p:nvPr>
            <p:ph type="title"/>
          </p:nvPr>
        </p:nvSpPr>
        <p:spPr>
          <a:xfrm>
            <a:off x="508000" y="712801"/>
            <a:ext cx="1758950" cy="430200"/>
          </a:xfrm>
        </p:spPr>
        <p:txBody>
          <a:bodyPr/>
          <a:lstStyle/>
          <a:p>
            <a:r>
              <a:rPr lang="en-GB" b="1" dirty="0">
                <a:latin typeface="ShellBold" panose="00000800000000000000" pitchFamily="2" charset="0"/>
              </a:rPr>
              <a:t>IOGP 690</a:t>
            </a:r>
          </a:p>
        </p:txBody>
      </p:sp>
      <p:sp>
        <p:nvSpPr>
          <p:cNvPr id="5" name="Slide Number Placeholder 4">
            <a:extLst>
              <a:ext uri="{FF2B5EF4-FFF2-40B4-BE49-F238E27FC236}">
                <a16:creationId xmlns:a16="http://schemas.microsoft.com/office/drawing/2014/main" id="{935D1D03-012E-CC98-5639-033C10FBF0E5}"/>
              </a:ext>
            </a:extLst>
          </p:cNvPr>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sz="638" b="0" i="0" u="none" strike="noStrike" kern="1200" cap="none" spc="0" normalizeH="0" baseline="0" noProof="1" smtClean="0">
                <a:ln>
                  <a:noFill/>
                </a:ln>
                <a:solidFill>
                  <a:srgbClr val="404040"/>
                </a:solidFill>
                <a:effectLst/>
                <a:uLnTx/>
                <a:uFillTx/>
                <a:latin typeface="ShellMedium"/>
                <a:ea typeface="+mn-ea"/>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GB" sz="638" b="0" i="0" u="none" strike="noStrike" kern="1200" cap="none" spc="0" normalizeH="0" baseline="0" noProof="1">
              <a:ln>
                <a:noFill/>
              </a:ln>
              <a:solidFill>
                <a:srgbClr val="404040"/>
              </a:solidFill>
              <a:effectLst/>
              <a:uLnTx/>
              <a:uFillTx/>
              <a:latin typeface="ShellMedium"/>
              <a:ea typeface="+mn-ea"/>
              <a:cs typeface="Arial" pitchFamily="34" charset="0"/>
            </a:endParaRPr>
          </a:p>
        </p:txBody>
      </p:sp>
      <p:sp>
        <p:nvSpPr>
          <p:cNvPr id="6" name="Footer Placeholder 5">
            <a:extLst>
              <a:ext uri="{FF2B5EF4-FFF2-40B4-BE49-F238E27FC236}">
                <a16:creationId xmlns:a16="http://schemas.microsoft.com/office/drawing/2014/main" id="{5FE54C41-2943-C0C7-A3C6-7E09E3BEC243}"/>
              </a:ext>
            </a:extLst>
          </p:cNvPr>
          <p:cNvSpPr>
            <a:spLocks noGrp="1"/>
          </p:cNvSpPr>
          <p:nvPr>
            <p:ph type="ftr" sz="quarter" idx="3"/>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638" b="0" i="0" u="none" strike="noStrike" kern="1200" cap="none" spc="0" normalizeH="0" baseline="0" noProof="1">
                <a:ln>
                  <a:noFill/>
                </a:ln>
                <a:solidFill>
                  <a:srgbClr val="404040"/>
                </a:solidFill>
                <a:effectLst/>
                <a:uLnTx/>
                <a:uFillTx/>
                <a:latin typeface="ShellMedium"/>
                <a:ea typeface="+mn-ea"/>
                <a:cs typeface="Arial" pitchFamily="34" charset="0"/>
              </a:rPr>
              <a:t> </a:t>
            </a:r>
          </a:p>
        </p:txBody>
      </p:sp>
      <p:pic>
        <p:nvPicPr>
          <p:cNvPr id="4" name="Picture 3">
            <a:extLst>
              <a:ext uri="{FF2B5EF4-FFF2-40B4-BE49-F238E27FC236}">
                <a16:creationId xmlns:a16="http://schemas.microsoft.com/office/drawing/2014/main" id="{88075168-2D5F-2F28-7234-E2A20989D9A9}"/>
              </a:ext>
            </a:extLst>
          </p:cNvPr>
          <p:cNvPicPr>
            <a:picLocks noChangeAspect="1"/>
          </p:cNvPicPr>
          <p:nvPr/>
        </p:nvPicPr>
        <p:blipFill>
          <a:blip r:embed="rId2"/>
          <a:stretch>
            <a:fillRect/>
          </a:stretch>
        </p:blipFill>
        <p:spPr>
          <a:xfrm>
            <a:off x="362443" y="57150"/>
            <a:ext cx="4925112" cy="6742926"/>
          </a:xfrm>
          <a:prstGeom prst="rect">
            <a:avLst/>
          </a:prstGeom>
        </p:spPr>
      </p:pic>
      <p:pic>
        <p:nvPicPr>
          <p:cNvPr id="8" name="Picture 7">
            <a:extLst>
              <a:ext uri="{FF2B5EF4-FFF2-40B4-BE49-F238E27FC236}">
                <a16:creationId xmlns:a16="http://schemas.microsoft.com/office/drawing/2014/main" id="{1ADD4A8C-0CC2-29A1-71D2-4B41FE24055D}"/>
              </a:ext>
            </a:extLst>
          </p:cNvPr>
          <p:cNvPicPr>
            <a:picLocks noChangeAspect="1"/>
          </p:cNvPicPr>
          <p:nvPr/>
        </p:nvPicPr>
        <p:blipFill>
          <a:blip r:embed="rId3"/>
          <a:stretch>
            <a:fillRect/>
          </a:stretch>
        </p:blipFill>
        <p:spPr>
          <a:xfrm>
            <a:off x="5600207" y="57151"/>
            <a:ext cx="5020757" cy="6742925"/>
          </a:xfrm>
          <a:prstGeom prst="rect">
            <a:avLst/>
          </a:prstGeom>
        </p:spPr>
      </p:pic>
      <p:sp>
        <p:nvSpPr>
          <p:cNvPr id="9" name="Rectangle 8">
            <a:extLst>
              <a:ext uri="{FF2B5EF4-FFF2-40B4-BE49-F238E27FC236}">
                <a16:creationId xmlns:a16="http://schemas.microsoft.com/office/drawing/2014/main" id="{210A6284-3D81-3E1C-0F12-B39EA18928B5}"/>
              </a:ext>
            </a:extLst>
          </p:cNvPr>
          <p:cNvSpPr/>
          <p:nvPr/>
        </p:nvSpPr>
        <p:spPr>
          <a:xfrm>
            <a:off x="362444" y="3971925"/>
            <a:ext cx="4925112" cy="1800226"/>
          </a:xfrm>
          <a:prstGeom prst="rect">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noFill/>
            </a:endParaRPr>
          </a:p>
        </p:txBody>
      </p:sp>
      <p:sp>
        <p:nvSpPr>
          <p:cNvPr id="10" name="Rectangle 9">
            <a:extLst>
              <a:ext uri="{FF2B5EF4-FFF2-40B4-BE49-F238E27FC236}">
                <a16:creationId xmlns:a16="http://schemas.microsoft.com/office/drawing/2014/main" id="{BD9823CD-F2CD-CB38-0052-0CA80C54B748}"/>
              </a:ext>
            </a:extLst>
          </p:cNvPr>
          <p:cNvSpPr/>
          <p:nvPr/>
        </p:nvSpPr>
        <p:spPr>
          <a:xfrm>
            <a:off x="362442" y="6257925"/>
            <a:ext cx="4925112" cy="542152"/>
          </a:xfrm>
          <a:prstGeom prst="rect">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noFill/>
            </a:endParaRPr>
          </a:p>
        </p:txBody>
      </p:sp>
    </p:spTree>
    <p:extLst>
      <p:ext uri="{BB962C8B-B14F-4D97-AF65-F5344CB8AC3E}">
        <p14:creationId xmlns:p14="http://schemas.microsoft.com/office/powerpoint/2010/main" val="13524971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6C31-2567-23F0-EDF1-B05AAA84AED6}"/>
              </a:ext>
            </a:extLst>
          </p:cNvPr>
          <p:cNvSpPr>
            <a:spLocks noGrp="1"/>
          </p:cNvSpPr>
          <p:nvPr>
            <p:ph type="title"/>
          </p:nvPr>
        </p:nvSpPr>
        <p:spPr/>
        <p:txBody>
          <a:bodyPr/>
          <a:lstStyle/>
          <a:p>
            <a:r>
              <a:rPr lang="en-US" b="1" dirty="0">
                <a:latin typeface="ShellBold" panose="00000800000000000000" pitchFamily="2" charset="0"/>
              </a:rPr>
              <a:t>Bottom Line Up Front (BLUF)</a:t>
            </a:r>
            <a:br>
              <a:rPr lang="en-US" sz="2400" b="1" dirty="0">
                <a:solidFill>
                  <a:srgbClr val="C00000"/>
                </a:solidFill>
                <a:latin typeface="Futura Medium" panose="00000800000000000000"/>
                <a:cs typeface="Arial" panose="020B0604020202020204" pitchFamily="34" charset="0"/>
              </a:rPr>
            </a:br>
            <a:r>
              <a:rPr lang="en-GB" sz="2400" dirty="0">
                <a:latin typeface="Futura Medium" panose="00000800000000000000"/>
              </a:rPr>
              <a:t> </a:t>
            </a:r>
          </a:p>
        </p:txBody>
      </p:sp>
      <p:sp>
        <p:nvSpPr>
          <p:cNvPr id="3" name="Content Placeholder 2">
            <a:extLst>
              <a:ext uri="{FF2B5EF4-FFF2-40B4-BE49-F238E27FC236}">
                <a16:creationId xmlns:a16="http://schemas.microsoft.com/office/drawing/2014/main" id="{2D9C5E6F-BC50-4979-7D0D-857A3226BC4C}"/>
              </a:ext>
            </a:extLst>
          </p:cNvPr>
          <p:cNvSpPr>
            <a:spLocks noGrp="1"/>
          </p:cNvSpPr>
          <p:nvPr>
            <p:ph sz="quarter" idx="11"/>
          </p:nvPr>
        </p:nvSpPr>
        <p:spPr>
          <a:xfrm>
            <a:off x="508000" y="1215664"/>
            <a:ext cx="11598275" cy="5375636"/>
          </a:xfrm>
        </p:spPr>
        <p:txBody>
          <a:bodyPr/>
          <a:lstStyle/>
          <a:p>
            <a:r>
              <a:rPr lang="en-US" b="1" dirty="0">
                <a:solidFill>
                  <a:srgbClr val="0070C0"/>
                </a:solidFill>
                <a:latin typeface="Futura Medium" panose="00000800000000000000"/>
                <a:cs typeface="Arial" panose="020B0604020202020204" pitchFamily="34" charset="0"/>
              </a:rPr>
              <a:t>Objectives</a:t>
            </a:r>
          </a:p>
          <a:p>
            <a:pPr marL="228600" indent="-228600">
              <a:spcAft>
                <a:spcPts val="600"/>
              </a:spcAft>
              <a:buFont typeface="Wingdings" panose="05000000000000000000" pitchFamily="2" charset="2"/>
              <a:buChar char="§"/>
            </a:pPr>
            <a:r>
              <a:rPr lang="en-US" sz="1500" b="1" dirty="0">
                <a:solidFill>
                  <a:srgbClr val="404040"/>
                </a:solidFill>
                <a:latin typeface="Futura Medium (Body)"/>
                <a:cs typeface="Arial" panose="020B0604020202020204" pitchFamily="34" charset="0"/>
              </a:rPr>
              <a:t>To inform all passengers being transported on a Shell-contracted helicopter in the Americas on upcoming changes to IOGP aviation industry requirements that are being implemented to mitigate lithium battery fire/thermal runaway hazards when transporting personal electronic devices (PEDs) via air.</a:t>
            </a:r>
          </a:p>
          <a:p>
            <a:pPr>
              <a:spcAft>
                <a:spcPts val="600"/>
              </a:spcAft>
            </a:pPr>
            <a:endParaRPr lang="en-US" sz="300" b="1" dirty="0">
              <a:latin typeface="Futura Medium" panose="00000800000000000000"/>
              <a:cs typeface="Arial" panose="020B0604020202020204" pitchFamily="34" charset="0"/>
            </a:endParaRPr>
          </a:p>
          <a:p>
            <a:pPr marL="0" lvl="1" indent="0">
              <a:spcAft>
                <a:spcPts val="600"/>
              </a:spcAft>
              <a:buNone/>
            </a:pPr>
            <a:endParaRPr lang="en-US" sz="300" b="1" dirty="0">
              <a:latin typeface="Futura Medium" panose="00000800000000000000"/>
              <a:cs typeface="Arial" panose="020B0604020202020204" pitchFamily="34" charset="0"/>
            </a:endParaRPr>
          </a:p>
          <a:p>
            <a:pPr lvl="0">
              <a:buClr>
                <a:srgbClr val="DD1D21"/>
              </a:buClr>
            </a:pPr>
            <a:r>
              <a:rPr lang="en-US" b="1" dirty="0">
                <a:solidFill>
                  <a:srgbClr val="0070C0"/>
                </a:solidFill>
                <a:cs typeface="Arial" panose="020B0604020202020204" pitchFamily="34" charset="0"/>
              </a:rPr>
              <a:t>Key Messages</a:t>
            </a:r>
          </a:p>
          <a:p>
            <a:pPr marL="228600" lvl="0" indent="-228600">
              <a:spcAft>
                <a:spcPts val="600"/>
              </a:spcAft>
              <a:buClr>
                <a:srgbClr val="DD1D21"/>
              </a:buClr>
              <a:buFont typeface="Wingdings" panose="05000000000000000000" pitchFamily="2" charset="2"/>
              <a:buChar char="§"/>
            </a:pPr>
            <a:r>
              <a:rPr lang="en-US" sz="1500" b="1" dirty="0">
                <a:solidFill>
                  <a:srgbClr val="404040"/>
                </a:solidFill>
                <a:cs typeface="Arial" panose="020B0604020202020204" pitchFamily="34" charset="0"/>
              </a:rPr>
              <a:t>Lithium battery fires/thermal runaway hazards are directly associated with PEDs</a:t>
            </a:r>
          </a:p>
          <a:p>
            <a:pPr marL="457200" lvl="1" indent="-228600">
              <a:spcAft>
                <a:spcPts val="600"/>
              </a:spcAft>
              <a:buClr>
                <a:srgbClr val="DD1D21"/>
              </a:buClr>
              <a:buFont typeface="Wingdings" panose="05000000000000000000" pitchFamily="2" charset="2"/>
              <a:buChar char="§"/>
            </a:pPr>
            <a:r>
              <a:rPr lang="en-US" sz="1350" b="1" dirty="0">
                <a:solidFill>
                  <a:srgbClr val="404040"/>
                </a:solidFill>
                <a:latin typeface="Futura Medium" panose="00000800000000000000"/>
                <a:cs typeface="Arial" panose="020B0604020202020204" pitchFamily="34" charset="0"/>
              </a:rPr>
              <a:t>Numerous lithium battery fire/thermal runaway incidents have occurred across the aviation industry over the last several years.</a:t>
            </a:r>
          </a:p>
          <a:p>
            <a:pPr marL="457200" lvl="1" indent="-228600">
              <a:spcAft>
                <a:spcPts val="600"/>
              </a:spcAft>
              <a:buClr>
                <a:srgbClr val="DD1D21"/>
              </a:buClr>
              <a:buFont typeface="Wingdings" panose="05000000000000000000" pitchFamily="2" charset="2"/>
              <a:buChar char="§"/>
            </a:pPr>
            <a:r>
              <a:rPr lang="en-US" sz="1350" b="1" dirty="0">
                <a:solidFill>
                  <a:srgbClr val="C00000"/>
                </a:solidFill>
                <a:latin typeface="Futura Medium" panose="00000800000000000000"/>
                <a:cs typeface="Arial" panose="020B0604020202020204" pitchFamily="34" charset="0"/>
              </a:rPr>
              <a:t>Effective 1 October 2025, E-cigarettes, vapes, and power banks will not be permitted on offshore flights.</a:t>
            </a:r>
            <a:endParaRPr lang="en-US" sz="1350" b="1" dirty="0">
              <a:solidFill>
                <a:srgbClr val="404040"/>
              </a:solidFill>
              <a:latin typeface="Futura Medium" panose="00000800000000000000"/>
              <a:cs typeface="Arial" panose="020B0604020202020204" pitchFamily="34" charset="0"/>
            </a:endParaRPr>
          </a:p>
          <a:p>
            <a:pPr marL="457200" lvl="1" indent="-228600">
              <a:spcAft>
                <a:spcPts val="600"/>
              </a:spcAft>
              <a:buClr>
                <a:srgbClr val="DD1D21"/>
              </a:buClr>
              <a:buFont typeface="Wingdings" panose="05000000000000000000" pitchFamily="2" charset="2"/>
              <a:buChar char="§"/>
            </a:pPr>
            <a:r>
              <a:rPr lang="en-US" sz="1350" b="1" dirty="0">
                <a:solidFill>
                  <a:srgbClr val="404040"/>
                </a:solidFill>
                <a:latin typeface="Futura Medium" panose="00000800000000000000"/>
                <a:cs typeface="Arial" panose="020B0604020202020204" pitchFamily="34" charset="0"/>
              </a:rPr>
              <a:t>Mobile phones, earbuds, fitness trackers, and smart watches shall be switched OFF (if possible) and transported on the passenger.</a:t>
            </a:r>
          </a:p>
          <a:p>
            <a:pPr marL="457200" lvl="1" indent="-228600">
              <a:spcAft>
                <a:spcPts val="600"/>
              </a:spcAft>
              <a:buClr>
                <a:srgbClr val="DD1D21"/>
              </a:buClr>
              <a:buFont typeface="Wingdings" panose="05000000000000000000" pitchFamily="2" charset="2"/>
              <a:buChar char="§"/>
            </a:pPr>
            <a:r>
              <a:rPr lang="en-US" sz="1350" b="1" dirty="0">
                <a:solidFill>
                  <a:srgbClr val="404040"/>
                </a:solidFill>
                <a:latin typeface="Futura Medium" panose="00000800000000000000"/>
                <a:cs typeface="Arial" panose="020B0604020202020204" pitchFamily="34" charset="0"/>
              </a:rPr>
              <a:t>Laptops and tablets shall be switched OFF and transported in a protective case/packaging in the aircraft baggage compartment.</a:t>
            </a:r>
          </a:p>
        </p:txBody>
      </p:sp>
      <p:sp>
        <p:nvSpPr>
          <p:cNvPr id="5" name="Slide Number Placeholder 4">
            <a:extLst>
              <a:ext uri="{FF2B5EF4-FFF2-40B4-BE49-F238E27FC236}">
                <a16:creationId xmlns:a16="http://schemas.microsoft.com/office/drawing/2014/main" id="{F15C9EC3-2067-55DD-2828-0F6E07A1E679}"/>
              </a:ext>
            </a:extLst>
          </p:cNvPr>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sz="850" b="0" i="0" u="none" strike="noStrike" kern="1200" cap="none" spc="0" normalizeH="0" baseline="0" noProof="1" smtClean="0">
                <a:ln>
                  <a:noFill/>
                </a:ln>
                <a:solidFill>
                  <a:srgbClr val="404040"/>
                </a:solidFill>
                <a:effectLst/>
                <a:uLnTx/>
                <a:uFillTx/>
                <a:latin typeface="Futura Medium"/>
                <a:ea typeface="+mn-ea"/>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en-GB" sz="850" b="0" i="0" u="none" strike="noStrike" kern="1200" cap="none" spc="0" normalizeH="0" baseline="0" noProof="1">
              <a:ln>
                <a:noFill/>
              </a:ln>
              <a:solidFill>
                <a:srgbClr val="404040"/>
              </a:solidFill>
              <a:effectLst/>
              <a:uLnTx/>
              <a:uFillTx/>
              <a:latin typeface="Futura Medium"/>
              <a:ea typeface="+mn-ea"/>
              <a:cs typeface="Arial" pitchFamily="34" charset="0"/>
            </a:endParaRPr>
          </a:p>
        </p:txBody>
      </p:sp>
      <p:sp>
        <p:nvSpPr>
          <p:cNvPr id="6" name="Footer Placeholder 5">
            <a:extLst>
              <a:ext uri="{FF2B5EF4-FFF2-40B4-BE49-F238E27FC236}">
                <a16:creationId xmlns:a16="http://schemas.microsoft.com/office/drawing/2014/main" id="{BC37AA65-5074-6645-C326-B79AB32F2325}"/>
              </a:ext>
            </a:extLst>
          </p:cNvPr>
          <p:cNvSpPr>
            <a:spLocks noGrp="1"/>
          </p:cNvSpPr>
          <p:nvPr>
            <p:ph type="ftr" sz="quarter" idx="3"/>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1">
                <a:ln>
                  <a:noFill/>
                </a:ln>
                <a:solidFill>
                  <a:srgbClr val="404040"/>
                </a:solidFill>
                <a:effectLst/>
                <a:uLnTx/>
                <a:uFillTx/>
                <a:latin typeface="Futura Medium"/>
                <a:ea typeface="+mn-ea"/>
                <a:cs typeface="Arial" pitchFamily="34" charset="0"/>
              </a:rPr>
              <a:t> </a:t>
            </a:r>
          </a:p>
        </p:txBody>
      </p:sp>
    </p:spTree>
    <p:extLst>
      <p:ext uri="{BB962C8B-B14F-4D97-AF65-F5344CB8AC3E}">
        <p14:creationId xmlns:p14="http://schemas.microsoft.com/office/powerpoint/2010/main" val="20702589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85B8-4A86-301D-5E6D-EE3E6161B023}"/>
              </a:ext>
            </a:extLst>
          </p:cNvPr>
          <p:cNvSpPr>
            <a:spLocks noGrp="1"/>
          </p:cNvSpPr>
          <p:nvPr>
            <p:ph type="title"/>
          </p:nvPr>
        </p:nvSpPr>
        <p:spPr/>
        <p:txBody>
          <a:bodyPr/>
          <a:lstStyle/>
          <a:p>
            <a:r>
              <a:rPr lang="en-GB" dirty="0"/>
              <a:t>Personal Electronic Devices - Lithium Battery Incidents (Data Provided by the FAA)</a:t>
            </a:r>
          </a:p>
        </p:txBody>
      </p:sp>
      <p:sp>
        <p:nvSpPr>
          <p:cNvPr id="5" name="Slide Number Placeholder 4">
            <a:extLst>
              <a:ext uri="{FF2B5EF4-FFF2-40B4-BE49-F238E27FC236}">
                <a16:creationId xmlns:a16="http://schemas.microsoft.com/office/drawing/2014/main" id="{4CAFA3AE-4123-8C43-DF6D-7DBFE17ABC41}"/>
              </a:ext>
            </a:extLst>
          </p:cNvPr>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sz="638" b="0" i="0" u="none" strike="noStrike" kern="1200" cap="none" spc="0" normalizeH="0" baseline="0" noProof="1" smtClean="0">
                <a:ln>
                  <a:noFill/>
                </a:ln>
                <a:solidFill>
                  <a:srgbClr val="404040"/>
                </a:solidFill>
                <a:effectLst/>
                <a:uLnTx/>
                <a:uFillTx/>
                <a:latin typeface="ShellMedium"/>
                <a:ea typeface="+mn-ea"/>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GB" sz="638" b="0" i="0" u="none" strike="noStrike" kern="1200" cap="none" spc="0" normalizeH="0" baseline="0" noProof="1">
              <a:ln>
                <a:noFill/>
              </a:ln>
              <a:solidFill>
                <a:srgbClr val="404040"/>
              </a:solidFill>
              <a:effectLst/>
              <a:uLnTx/>
              <a:uFillTx/>
              <a:latin typeface="ShellMedium"/>
              <a:ea typeface="+mn-ea"/>
              <a:cs typeface="Arial" pitchFamily="34" charset="0"/>
            </a:endParaRPr>
          </a:p>
        </p:txBody>
      </p:sp>
      <p:sp>
        <p:nvSpPr>
          <p:cNvPr id="6" name="Footer Placeholder 5">
            <a:extLst>
              <a:ext uri="{FF2B5EF4-FFF2-40B4-BE49-F238E27FC236}">
                <a16:creationId xmlns:a16="http://schemas.microsoft.com/office/drawing/2014/main" id="{0DF20834-E4B9-19E8-7523-60248BEC777A}"/>
              </a:ext>
            </a:extLst>
          </p:cNvPr>
          <p:cNvSpPr>
            <a:spLocks noGrp="1"/>
          </p:cNvSpPr>
          <p:nvPr>
            <p:ph type="ftr" sz="quarter" idx="3"/>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638" b="0" i="0" u="none" strike="noStrike" kern="1200" cap="none" spc="0" normalizeH="0" baseline="0" noProof="1">
                <a:ln>
                  <a:noFill/>
                </a:ln>
                <a:solidFill>
                  <a:srgbClr val="404040"/>
                </a:solidFill>
                <a:effectLst/>
                <a:uLnTx/>
                <a:uFillTx/>
                <a:latin typeface="ShellMedium"/>
                <a:ea typeface="+mn-ea"/>
                <a:cs typeface="Arial" pitchFamily="34" charset="0"/>
              </a:rPr>
              <a:t> </a:t>
            </a:r>
          </a:p>
        </p:txBody>
      </p:sp>
      <p:sp>
        <p:nvSpPr>
          <p:cNvPr id="4" name="TextBox 3">
            <a:extLst>
              <a:ext uri="{FF2B5EF4-FFF2-40B4-BE49-F238E27FC236}">
                <a16:creationId xmlns:a16="http://schemas.microsoft.com/office/drawing/2014/main" id="{E6B22D15-A050-507F-BDA8-620D9B09E918}"/>
              </a:ext>
            </a:extLst>
          </p:cNvPr>
          <p:cNvSpPr txBox="1"/>
          <p:nvPr/>
        </p:nvSpPr>
        <p:spPr bwMode="auto">
          <a:xfrm>
            <a:off x="7244043" y="1089039"/>
            <a:ext cx="4706471" cy="2677656"/>
          </a:xfrm>
          <a:prstGeom prst="rect">
            <a:avLst/>
          </a:prstGeom>
          <a:solidFill>
            <a:schemeClr val="accent1">
              <a:lumMod val="40000"/>
              <a:lumOff val="60000"/>
            </a:schemeClr>
          </a:solidFill>
          <a:ln w="9525" algn="ctr">
            <a:solidFill>
              <a:schemeClr val="accent3">
                <a:lumMod val="60000"/>
                <a:lumOff val="40000"/>
              </a:schemeClr>
            </a:solidFill>
            <a:miter lim="800000"/>
            <a:headEnd/>
            <a:tailEnd/>
          </a:ln>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04040"/>
                </a:solidFill>
                <a:effectLst/>
                <a:uLnTx/>
                <a:uFillTx/>
                <a:latin typeface="ShellMedium"/>
                <a:ea typeface="+mn-ea"/>
                <a:cs typeface="+mn-cs"/>
              </a:rPr>
              <a:t>Links: </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ShellMedium"/>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40"/>
                </a:solidFill>
                <a:effectLst/>
                <a:uLnTx/>
                <a:uFillTx/>
                <a:latin typeface="ShellMedium"/>
                <a:ea typeface="+mn-ea"/>
                <a:cs typeface="+mn-cs"/>
                <a:hlinkClick r:id="rId2"/>
              </a:rPr>
              <a:t>Lithium Battery Incidents | FAA Info </a:t>
            </a:r>
            <a:endParaRPr kumimoji="0" lang="en-US" sz="1800" b="0" i="0" u="none" strike="noStrike" kern="1200" cap="none" spc="0" normalizeH="0" baseline="0" noProof="0" dirty="0">
              <a:ln>
                <a:noFill/>
              </a:ln>
              <a:solidFill>
                <a:srgbClr val="404040"/>
              </a:solidFill>
              <a:effectLst/>
              <a:uLnTx/>
              <a:uFillTx/>
              <a:latin typeface="ShellMedium"/>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ShellMedium"/>
              <a:ea typeface="+mn-ea"/>
              <a:cs typeface="+mn-cs"/>
            </a:endParaRPr>
          </a:p>
          <a:p>
            <a:pPr lvl="0" defTabSz="1219170">
              <a:defRPr/>
            </a:pPr>
            <a:r>
              <a:rPr lang="en-US" dirty="0">
                <a:hlinkClick r:id="rId3"/>
              </a:rPr>
              <a:t>Lithium Batteries: What’s the risk?</a:t>
            </a:r>
            <a:endParaRPr kumimoji="0" lang="en-US" sz="1800" b="0" i="0" u="sng" strike="noStrike" kern="1200" cap="none" spc="0" normalizeH="0" baseline="0" noProof="0" dirty="0">
              <a:ln>
                <a:noFill/>
              </a:ln>
              <a:solidFill>
                <a:srgbClr val="467886"/>
              </a:solidFill>
              <a:effectLst/>
              <a:uLnTx/>
              <a:uFillTx/>
              <a:latin typeface="Aptos" panose="020B0004020202020204" pitchFamily="34" charset="0"/>
              <a:ea typeface="Times New Roman" panose="02020603050405020304" pitchFamily="18" charset="0"/>
              <a:cs typeface="Aptos" panose="020B0004020202020204" pitchFamily="34" charset="0"/>
              <a:hlinkClick r:id="rId4"/>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u="sng" dirty="0">
              <a:solidFill>
                <a:srgbClr val="467886"/>
              </a:solidFill>
              <a:latin typeface="Aptos" panose="020B0004020202020204" pitchFamily="34" charset="0"/>
              <a:ea typeface="Times New Roman" panose="02020603050405020304" pitchFamily="18" charset="0"/>
              <a:cs typeface="Aptos" panose="020B0004020202020204" pitchFamily="34" charset="0"/>
              <a:hlinkClick r:id="rId4"/>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467886"/>
                </a:solidFill>
                <a:effectLst/>
                <a:uLnTx/>
                <a:uFillTx/>
                <a:ea typeface="Times New Roman" panose="02020603050405020304" pitchFamily="18" charset="0"/>
                <a:cs typeface="Aptos" panose="020B0004020202020204" pitchFamily="34" charset="0"/>
                <a:hlinkClick r:id="rId4"/>
              </a:rPr>
              <a:t>Video sample 1</a:t>
            </a:r>
            <a:endParaRPr kumimoji="0" lang="en-US" sz="1800" b="0" i="0" u="sng" strike="noStrike" kern="1200" cap="none" spc="0" normalizeH="0" baseline="0" noProof="0" dirty="0">
              <a:ln>
                <a:noFill/>
              </a:ln>
              <a:solidFill>
                <a:srgbClr val="467886"/>
              </a:solidFill>
              <a:effectLst/>
              <a:uLnTx/>
              <a:uFillTx/>
              <a:ea typeface="Times New Roman" panose="02020603050405020304" pitchFamily="18" charset="0"/>
              <a:cs typeface="Aptos" panose="020B00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467886"/>
              </a:solidFill>
              <a:effectLst/>
              <a:uLnTx/>
              <a:uFillTx/>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467886"/>
                </a:solidFill>
                <a:effectLst/>
                <a:uLnTx/>
                <a:uFillTx/>
                <a:ea typeface="Times New Roman" panose="02020603050405020304" pitchFamily="18" charset="0"/>
                <a:cs typeface="Aptos" panose="020B0004020202020204" pitchFamily="34" charset="0"/>
                <a:hlinkClick r:id="rId5"/>
              </a:rPr>
              <a:t>Video sample 2</a:t>
            </a:r>
            <a:endParaRPr kumimoji="0" lang="en-GB" sz="1800" b="0" i="0" u="none" strike="noStrike" kern="1200" cap="none" spc="0" normalizeH="0" baseline="0" noProof="0" dirty="0">
              <a:ln>
                <a:noFill/>
              </a:ln>
              <a:solidFill>
                <a:srgbClr val="404040"/>
              </a:solidFill>
              <a:effectLst/>
              <a:uLnTx/>
              <a:uFillTx/>
              <a:ea typeface="+mn-ea"/>
              <a:cs typeface="+mn-cs"/>
            </a:endParaRPr>
          </a:p>
        </p:txBody>
      </p:sp>
      <p:graphicFrame>
        <p:nvGraphicFramePr>
          <p:cNvPr id="12" name="Object 11">
            <a:extLst>
              <a:ext uri="{FF2B5EF4-FFF2-40B4-BE49-F238E27FC236}">
                <a16:creationId xmlns:a16="http://schemas.microsoft.com/office/drawing/2014/main" id="{CBAE6EEF-4FCD-E0DF-1C71-B9A5004E13AD}"/>
              </a:ext>
            </a:extLst>
          </p:cNvPr>
          <p:cNvGraphicFramePr>
            <a:graphicFrameLocks noChangeAspect="1"/>
          </p:cNvGraphicFramePr>
          <p:nvPr>
            <p:extLst>
              <p:ext uri="{D42A27DB-BD31-4B8C-83A1-F6EECF244321}">
                <p14:modId xmlns:p14="http://schemas.microsoft.com/office/powerpoint/2010/main" val="2097750011"/>
              </p:ext>
            </p:extLst>
          </p:nvPr>
        </p:nvGraphicFramePr>
        <p:xfrm>
          <a:off x="9147175" y="2770188"/>
          <a:ext cx="1190625" cy="890587"/>
        </p:xfrm>
        <a:graphic>
          <a:graphicData uri="http://schemas.openxmlformats.org/presentationml/2006/ole">
            <mc:AlternateContent xmlns:mc="http://schemas.openxmlformats.org/markup-compatibility/2006">
              <mc:Choice xmlns:v="urn:schemas-microsoft-com:vml" Requires="v">
                <p:oleObj name="Worksheet" showAsIcon="1" r:id="rId6" imgW="948600" imgH="799200" progId="Excel.Sheet.12">
                  <p:embed/>
                </p:oleObj>
              </mc:Choice>
              <mc:Fallback>
                <p:oleObj name="Worksheet" showAsIcon="1" r:id="rId6" imgW="948600" imgH="799200" progId="Excel.Sheet.12">
                  <p:embed/>
                  <p:pic>
                    <p:nvPicPr>
                      <p:cNvPr id="12" name="Object 11">
                        <a:extLst>
                          <a:ext uri="{FF2B5EF4-FFF2-40B4-BE49-F238E27FC236}">
                            <a16:creationId xmlns:a16="http://schemas.microsoft.com/office/drawing/2014/main" id="{CBAE6EEF-4FCD-E0DF-1C71-B9A5004E13AD}"/>
                          </a:ext>
                        </a:extLst>
                      </p:cNvPr>
                      <p:cNvPicPr/>
                      <p:nvPr/>
                    </p:nvPicPr>
                    <p:blipFill>
                      <a:blip r:embed="rId7"/>
                      <a:stretch>
                        <a:fillRect/>
                      </a:stretch>
                    </p:blipFill>
                    <p:spPr>
                      <a:xfrm>
                        <a:off x="9147175" y="2770188"/>
                        <a:ext cx="1190625" cy="890587"/>
                      </a:xfrm>
                      <a:prstGeom prst="rect">
                        <a:avLst/>
                      </a:prstGeom>
                      <a:ln>
                        <a:solidFill>
                          <a:schemeClr val="tx1"/>
                        </a:solidFill>
                      </a:ln>
                    </p:spPr>
                  </p:pic>
                </p:oleObj>
              </mc:Fallback>
            </mc:AlternateContent>
          </a:graphicData>
        </a:graphic>
      </p:graphicFrame>
      <p:graphicFrame>
        <p:nvGraphicFramePr>
          <p:cNvPr id="15" name="Object 14">
            <a:extLst>
              <a:ext uri="{FF2B5EF4-FFF2-40B4-BE49-F238E27FC236}">
                <a16:creationId xmlns:a16="http://schemas.microsoft.com/office/drawing/2014/main" id="{22F22D80-3EE6-16C3-96F1-447F02C24C13}"/>
              </a:ext>
            </a:extLst>
          </p:cNvPr>
          <p:cNvGraphicFramePr>
            <a:graphicFrameLocks noChangeAspect="1"/>
          </p:cNvGraphicFramePr>
          <p:nvPr>
            <p:extLst>
              <p:ext uri="{D42A27DB-BD31-4B8C-83A1-F6EECF244321}">
                <p14:modId xmlns:p14="http://schemas.microsoft.com/office/powerpoint/2010/main" val="596687161"/>
              </p:ext>
            </p:extLst>
          </p:nvPr>
        </p:nvGraphicFramePr>
        <p:xfrm>
          <a:off x="10446066" y="2798712"/>
          <a:ext cx="1147240" cy="846709"/>
        </p:xfrm>
        <a:graphic>
          <a:graphicData uri="http://schemas.openxmlformats.org/presentationml/2006/ole">
            <mc:AlternateContent xmlns:mc="http://schemas.openxmlformats.org/markup-compatibility/2006">
              <mc:Choice xmlns:v="urn:schemas-microsoft-com:vml" Requires="v">
                <p:oleObj name="Acrobat Document" showAsIcon="1" r:id="rId8" imgW="914400" imgH="771525" progId="Acrobat.Document.DC">
                  <p:embed/>
                </p:oleObj>
              </mc:Choice>
              <mc:Fallback>
                <p:oleObj name="Acrobat Document" showAsIcon="1" r:id="rId8" imgW="914400" imgH="771525" progId="Acrobat.Document.DC">
                  <p:embed/>
                  <p:pic>
                    <p:nvPicPr>
                      <p:cNvPr id="15" name="Object 14">
                        <a:extLst>
                          <a:ext uri="{FF2B5EF4-FFF2-40B4-BE49-F238E27FC236}">
                            <a16:creationId xmlns:a16="http://schemas.microsoft.com/office/drawing/2014/main" id="{22F22D80-3EE6-16C3-96F1-447F02C24C13}"/>
                          </a:ext>
                        </a:extLst>
                      </p:cNvPr>
                      <p:cNvPicPr/>
                      <p:nvPr/>
                    </p:nvPicPr>
                    <p:blipFill>
                      <a:blip r:embed="rId9"/>
                      <a:stretch>
                        <a:fillRect/>
                      </a:stretch>
                    </p:blipFill>
                    <p:spPr>
                      <a:xfrm>
                        <a:off x="10446066" y="2798712"/>
                        <a:ext cx="1147240" cy="846709"/>
                      </a:xfrm>
                      <a:prstGeom prst="rect">
                        <a:avLst/>
                      </a:prstGeom>
                      <a:ln>
                        <a:solidFill>
                          <a:schemeClr val="tx1"/>
                        </a:solidFill>
                      </a:ln>
                    </p:spPr>
                  </p:pic>
                </p:oleObj>
              </mc:Fallback>
            </mc:AlternateContent>
          </a:graphicData>
        </a:graphic>
      </p:graphicFrame>
      <p:pic>
        <p:nvPicPr>
          <p:cNvPr id="9" name="Picture 8">
            <a:extLst>
              <a:ext uri="{FF2B5EF4-FFF2-40B4-BE49-F238E27FC236}">
                <a16:creationId xmlns:a16="http://schemas.microsoft.com/office/drawing/2014/main" id="{601F2DD0-0DE5-DDB6-A3B0-A9AA5B2573CA}"/>
              </a:ext>
            </a:extLst>
          </p:cNvPr>
          <p:cNvPicPr>
            <a:picLocks noChangeAspect="1"/>
          </p:cNvPicPr>
          <p:nvPr/>
        </p:nvPicPr>
        <p:blipFill>
          <a:blip r:embed="rId10"/>
          <a:stretch>
            <a:fillRect/>
          </a:stretch>
        </p:blipFill>
        <p:spPr>
          <a:xfrm>
            <a:off x="503016" y="1089039"/>
            <a:ext cx="6686894" cy="5524784"/>
          </a:xfrm>
          <a:prstGeom prst="rect">
            <a:avLst/>
          </a:prstGeom>
        </p:spPr>
      </p:pic>
    </p:spTree>
    <p:extLst>
      <p:ext uri="{BB962C8B-B14F-4D97-AF65-F5344CB8AC3E}">
        <p14:creationId xmlns:p14="http://schemas.microsoft.com/office/powerpoint/2010/main" val="8175051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C4381-A9CA-4B7D-33D5-46E45998C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373DD-60B8-B1B6-6CA4-072DDDCCE4D1}"/>
              </a:ext>
            </a:extLst>
          </p:cNvPr>
          <p:cNvSpPr>
            <a:spLocks noGrp="1"/>
          </p:cNvSpPr>
          <p:nvPr>
            <p:ph type="title"/>
          </p:nvPr>
        </p:nvSpPr>
        <p:spPr>
          <a:xfrm>
            <a:off x="508000" y="647484"/>
            <a:ext cx="11171238" cy="752475"/>
          </a:xfrm>
        </p:spPr>
        <p:txBody>
          <a:bodyPr/>
          <a:lstStyle/>
          <a:p>
            <a:r>
              <a:rPr lang="en-GB" sz="2300" b="1" dirty="0">
                <a:latin typeface="ShellBold" panose="00000800000000000000" pitchFamily="2" charset="0"/>
              </a:rPr>
              <a:t>Hazard - </a:t>
            </a:r>
            <a:r>
              <a:rPr lang="en-US" sz="2300" b="1" dirty="0">
                <a:latin typeface="ShellBold" panose="00000800000000000000" pitchFamily="2" charset="0"/>
                <a:cs typeface="Arial" panose="020B0604020202020204" pitchFamily="34" charset="0"/>
              </a:rPr>
              <a:t>Personal Electronic Devices - Battery Fires / Thermal Runaway </a:t>
            </a:r>
            <a:br>
              <a:rPr lang="en-US" sz="2300" b="1" dirty="0">
                <a:solidFill>
                  <a:srgbClr val="C00000"/>
                </a:solidFill>
                <a:latin typeface="ShellBold" panose="00000800000000000000" pitchFamily="2" charset="0"/>
                <a:cs typeface="Arial" panose="020B0604020202020204" pitchFamily="34" charset="0"/>
              </a:rPr>
            </a:br>
            <a:r>
              <a:rPr lang="en-GB" sz="2300" dirty="0">
                <a:latin typeface="ShellBold" panose="00000800000000000000" pitchFamily="2" charset="0"/>
              </a:rPr>
              <a:t> </a:t>
            </a:r>
          </a:p>
        </p:txBody>
      </p:sp>
      <p:sp>
        <p:nvSpPr>
          <p:cNvPr id="3" name="Content Placeholder 2">
            <a:extLst>
              <a:ext uri="{FF2B5EF4-FFF2-40B4-BE49-F238E27FC236}">
                <a16:creationId xmlns:a16="http://schemas.microsoft.com/office/drawing/2014/main" id="{AEE0FEE2-8C5C-9685-0299-2A82D098798D}"/>
              </a:ext>
            </a:extLst>
          </p:cNvPr>
          <p:cNvSpPr>
            <a:spLocks noGrp="1"/>
          </p:cNvSpPr>
          <p:nvPr>
            <p:ph sz="quarter" idx="11"/>
          </p:nvPr>
        </p:nvSpPr>
        <p:spPr>
          <a:xfrm>
            <a:off x="508000" y="1052376"/>
            <a:ext cx="11455400" cy="5805624"/>
          </a:xfrm>
        </p:spPr>
        <p:txBody>
          <a:bodyPr/>
          <a:lstStyle/>
          <a:p>
            <a:r>
              <a:rPr lang="en-US" sz="1600" b="1" dirty="0">
                <a:solidFill>
                  <a:srgbClr val="C00000"/>
                </a:solidFill>
                <a:latin typeface="Futura Medium" panose="00000800000000000000"/>
                <a:cs typeface="Arial" panose="020B0604020202020204" pitchFamily="34" charset="0"/>
              </a:rPr>
              <a:t>Lithium battery fires/ thermal runaway while onboard an aircraft has been identified by the FAA and IOGP members as a most likely credible scenario.</a:t>
            </a:r>
          </a:p>
          <a:p>
            <a:endParaRPr lang="en-US" sz="300" b="1" dirty="0">
              <a:solidFill>
                <a:srgbClr val="C00000"/>
              </a:solidFill>
              <a:latin typeface="Futura Medium" panose="00000800000000000000"/>
              <a:cs typeface="Arial" panose="020B0604020202020204" pitchFamily="34" charset="0"/>
            </a:endParaRPr>
          </a:p>
          <a:p>
            <a:endParaRPr lang="en-US" sz="300" b="1" dirty="0">
              <a:solidFill>
                <a:srgbClr val="C00000"/>
              </a:solidFill>
              <a:latin typeface="Futura Medium" panose="00000800000000000000"/>
              <a:cs typeface="Arial" panose="020B0604020202020204" pitchFamily="34" charset="0"/>
            </a:endParaRPr>
          </a:p>
          <a:p>
            <a:pPr marL="228600" indent="-228600">
              <a:spcAft>
                <a:spcPts val="600"/>
              </a:spcAft>
              <a:buFont typeface="Wingdings" panose="05000000000000000000" pitchFamily="2" charset="2"/>
              <a:buChar char="§"/>
            </a:pPr>
            <a:r>
              <a:rPr lang="en-US" sz="1400" b="1" dirty="0">
                <a:cs typeface="Arial" panose="020B0604020202020204" pitchFamily="34" charset="0"/>
              </a:rPr>
              <a:t>Numerous lithium battery fire/thermal runaway incidents have occurred across the aviation industry </a:t>
            </a:r>
          </a:p>
          <a:p>
            <a:pPr marL="228600" indent="-228600">
              <a:spcAft>
                <a:spcPts val="600"/>
              </a:spcAft>
              <a:buFont typeface="Wingdings" panose="05000000000000000000" pitchFamily="2" charset="2"/>
              <a:buChar char="§"/>
            </a:pPr>
            <a:r>
              <a:rPr lang="en-US" sz="1400" b="1" dirty="0">
                <a:solidFill>
                  <a:srgbClr val="C00000"/>
                </a:solidFill>
                <a:cs typeface="Arial" panose="020B0604020202020204" pitchFamily="34" charset="0"/>
              </a:rPr>
              <a:t>Effective 1 October 2025, E-cigarettes, vapes, and power banks will not be permitted on offshore flights.</a:t>
            </a:r>
          </a:p>
          <a:p>
            <a:pPr marL="228600" indent="-228600">
              <a:spcAft>
                <a:spcPts val="600"/>
              </a:spcAft>
              <a:buFont typeface="Wingdings" panose="05000000000000000000" pitchFamily="2" charset="2"/>
              <a:buChar char="§"/>
            </a:pPr>
            <a:r>
              <a:rPr lang="en-US" sz="1400" b="1" dirty="0">
                <a:latin typeface="Futura Medium" panose="00000800000000000000"/>
                <a:cs typeface="Arial" panose="020B0604020202020204" pitchFamily="34" charset="0"/>
              </a:rPr>
              <a:t>Large personal electronic devices (PEDs), such as laptops, iPads, and tablets are powered by lithium batteries that can catch fire in the baggage compartment of the aircraft, forcing an aircraft ditching scenario.</a:t>
            </a:r>
          </a:p>
          <a:p>
            <a:pPr marL="228600" lvl="1" indent="-228600">
              <a:spcAft>
                <a:spcPts val="600"/>
              </a:spcAft>
              <a:buFont typeface="Wingdings" panose="05000000000000000000" pitchFamily="2" charset="2"/>
              <a:buChar char="§"/>
            </a:pPr>
            <a:r>
              <a:rPr lang="en-US" sz="1400" b="1" dirty="0">
                <a:latin typeface="Futura Medium" panose="00000800000000000000"/>
                <a:cs typeface="Arial" panose="020B0604020202020204" pitchFamily="34" charset="0"/>
              </a:rPr>
              <a:t>Laptops and tablets shall be completely switched OFF to </a:t>
            </a:r>
            <a:r>
              <a:rPr lang="en-US" sz="1400" b="1" dirty="0">
                <a:cs typeface="Arial" panose="020B0604020202020204" pitchFamily="34" charset="0"/>
              </a:rPr>
              <a:t>avoid the battery overheating or catching fire</a:t>
            </a:r>
            <a:r>
              <a:rPr lang="en-US" sz="1400" b="1" dirty="0">
                <a:latin typeface="Futura Medium" panose="00000800000000000000"/>
                <a:cs typeface="Arial" panose="020B0604020202020204" pitchFamily="34" charset="0"/>
              </a:rPr>
              <a:t> while stored in the back of the aircraft (inaccessible)</a:t>
            </a:r>
            <a:r>
              <a:rPr lang="en-US" sz="1400" b="1" dirty="0">
                <a:cs typeface="Arial" panose="020B0604020202020204" pitchFamily="34" charset="0"/>
              </a:rPr>
              <a:t>. </a:t>
            </a:r>
          </a:p>
          <a:p>
            <a:pPr marL="457200" lvl="2">
              <a:spcAft>
                <a:spcPts val="600"/>
              </a:spcAft>
              <a:buClr>
                <a:srgbClr val="C00000"/>
              </a:buClr>
              <a:buFont typeface="Wingdings" panose="05000000000000000000" pitchFamily="2" charset="2"/>
              <a:buChar char="§"/>
            </a:pPr>
            <a:r>
              <a:rPr lang="en-US" sz="1200" b="1" dirty="0">
                <a:solidFill>
                  <a:srgbClr val="0070C0"/>
                </a:solidFill>
                <a:cs typeface="Arial" panose="020B0604020202020204" pitchFamily="34" charset="0"/>
              </a:rPr>
              <a:t>Designated facility personnel (onshore/offshore) shall verify that PEDs are completely powered OFF prior to flight. </a:t>
            </a:r>
          </a:p>
          <a:p>
            <a:pPr marL="457200" lvl="2">
              <a:spcAft>
                <a:spcPts val="600"/>
              </a:spcAft>
              <a:buClr>
                <a:srgbClr val="C00000"/>
              </a:buClr>
              <a:buFont typeface="Wingdings" panose="05000000000000000000" pitchFamily="2" charset="2"/>
              <a:buChar char="§"/>
            </a:pPr>
            <a:r>
              <a:rPr lang="en-US" sz="1200" b="1" dirty="0">
                <a:solidFill>
                  <a:srgbClr val="C00000"/>
                </a:solidFill>
                <a:cs typeface="Arial" panose="020B0604020202020204" pitchFamily="34" charset="0"/>
              </a:rPr>
              <a:t>Post-flight audits will continue to identify trends of non-compliance.  Laptops and tablets have been found not switched OFF.</a:t>
            </a:r>
          </a:p>
          <a:p>
            <a:pPr marL="228600" lvl="1" indent="-228600">
              <a:spcAft>
                <a:spcPts val="600"/>
              </a:spcAft>
              <a:buFont typeface="Wingdings" panose="05000000000000000000" pitchFamily="2" charset="2"/>
              <a:buChar char="§"/>
            </a:pPr>
            <a:r>
              <a:rPr lang="en-US" sz="1400" b="1" dirty="0">
                <a:latin typeface="Futura Medium" panose="00000800000000000000"/>
                <a:cs typeface="Arial" panose="020B0604020202020204" pitchFamily="34" charset="0"/>
              </a:rPr>
              <a:t>Laptops and tablets shall be transported in a protective case or packaging.  Devices with physical damage shall not be transported because a damaged battery is more likely to catch fire.</a:t>
            </a:r>
          </a:p>
          <a:p>
            <a:pPr marL="457200" lvl="2">
              <a:spcAft>
                <a:spcPts val="600"/>
              </a:spcAft>
              <a:buFont typeface="Wingdings" panose="05000000000000000000" pitchFamily="2" charset="2"/>
              <a:buChar char="§"/>
            </a:pPr>
            <a:r>
              <a:rPr lang="en-US" sz="1200" b="1" dirty="0">
                <a:cs typeface="Arial" panose="020B0604020202020204" pitchFamily="34" charset="0"/>
              </a:rPr>
              <a:t>Passengers shall pack their laptop computers, cameras, and/or large electronic devices in impact resistant cases designed for air transport or suitably protected in other type baggage to prevent damage. Placing “Fragile” or other such tags on baggage is the passenger’s responsibility.</a:t>
            </a:r>
          </a:p>
          <a:p>
            <a:pPr marL="228600" lvl="2">
              <a:spcAft>
                <a:spcPts val="600"/>
              </a:spcAft>
              <a:buClr>
                <a:srgbClr val="DD1D21"/>
              </a:buClr>
              <a:buFont typeface="Wingdings" panose="05000000000000000000" pitchFamily="2" charset="2"/>
              <a:buChar char="§"/>
            </a:pPr>
            <a:r>
              <a:rPr lang="en-US" sz="1400" b="1" dirty="0">
                <a:latin typeface="Futura Medium" panose="00000800000000000000"/>
                <a:cs typeface="Arial" panose="020B0604020202020204" pitchFamily="34" charset="0"/>
              </a:rPr>
              <a:t>Mobile phones, earbuds, fitness trackers, and smart watches shall be switched OFF (if possible) and carried in a protective case on the passenger. Smart watches may be worn on the passengers (no protective case needed if worn).</a:t>
            </a:r>
            <a:endParaRPr lang="en-US" sz="1200" b="1" dirty="0">
              <a:latin typeface="Futura Medium" panose="00000800000000000000"/>
              <a:cs typeface="Arial" panose="020B0604020202020204" pitchFamily="34" charset="0"/>
            </a:endParaRPr>
          </a:p>
          <a:p>
            <a:pPr marL="457200" lvl="3">
              <a:spcAft>
                <a:spcPts val="600"/>
              </a:spcAft>
              <a:buClr>
                <a:srgbClr val="DD1D21"/>
              </a:buClr>
              <a:buFont typeface="Wingdings" panose="05000000000000000000" pitchFamily="2" charset="2"/>
              <a:buChar char="§"/>
            </a:pPr>
            <a:r>
              <a:rPr lang="en-US" sz="1400" b="1" dirty="0">
                <a:latin typeface="Futura Medium" panose="00000800000000000000"/>
                <a:cs typeface="Arial" panose="020B0604020202020204" pitchFamily="34" charset="0"/>
              </a:rPr>
              <a:t>The safety poster provided on the next slide should be posted in offshore passenger safety briefing rooms.</a:t>
            </a:r>
            <a:endParaRPr lang="en-US" sz="1600" dirty="0">
              <a:latin typeface="Futura Medium" panose="00000800000000000000"/>
              <a:cs typeface="Arial" panose="020B0604020202020204" pitchFamily="34" charset="0"/>
            </a:endParaRPr>
          </a:p>
        </p:txBody>
      </p:sp>
      <p:sp>
        <p:nvSpPr>
          <p:cNvPr id="5" name="Slide Number Placeholder 4">
            <a:extLst>
              <a:ext uri="{FF2B5EF4-FFF2-40B4-BE49-F238E27FC236}">
                <a16:creationId xmlns:a16="http://schemas.microsoft.com/office/drawing/2014/main" id="{9A7BCBEC-AC08-1375-FE4A-D32F159EC6EA}"/>
              </a:ext>
            </a:extLst>
          </p:cNvPr>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sz="850" b="0" i="0" u="none" strike="noStrike" kern="1200" cap="none" spc="0" normalizeH="0" baseline="0" noProof="1" smtClean="0">
                <a:ln>
                  <a:noFill/>
                </a:ln>
                <a:solidFill>
                  <a:srgbClr val="404040"/>
                </a:solidFill>
                <a:effectLst/>
                <a:uLnTx/>
                <a:uFillTx/>
                <a:latin typeface="Futura Medium"/>
                <a:ea typeface="+mn-ea"/>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GB" sz="850" b="0" i="0" u="none" strike="noStrike" kern="1200" cap="none" spc="0" normalizeH="0" baseline="0" noProof="1">
              <a:ln>
                <a:noFill/>
              </a:ln>
              <a:solidFill>
                <a:srgbClr val="404040"/>
              </a:solidFill>
              <a:effectLst/>
              <a:uLnTx/>
              <a:uFillTx/>
              <a:latin typeface="Futura Medium"/>
              <a:ea typeface="+mn-ea"/>
              <a:cs typeface="Arial" pitchFamily="34" charset="0"/>
            </a:endParaRPr>
          </a:p>
        </p:txBody>
      </p:sp>
    </p:spTree>
    <p:extLst>
      <p:ext uri="{BB962C8B-B14F-4D97-AF65-F5344CB8AC3E}">
        <p14:creationId xmlns:p14="http://schemas.microsoft.com/office/powerpoint/2010/main" val="2213804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3A0151-3783-F88D-6F95-9A9977512A99}"/>
              </a:ext>
            </a:extLst>
          </p:cNvPr>
          <p:cNvPicPr>
            <a:picLocks noChangeAspect="1"/>
          </p:cNvPicPr>
          <p:nvPr/>
        </p:nvPicPr>
        <p:blipFill>
          <a:blip r:embed="rId2"/>
          <a:stretch>
            <a:fillRect/>
          </a:stretch>
        </p:blipFill>
        <p:spPr>
          <a:xfrm>
            <a:off x="1413847" y="0"/>
            <a:ext cx="9197003" cy="6858000"/>
          </a:xfrm>
          <a:prstGeom prst="rect">
            <a:avLst/>
          </a:prstGeom>
        </p:spPr>
      </p:pic>
    </p:spTree>
    <p:extLst>
      <p:ext uri="{BB962C8B-B14F-4D97-AF65-F5344CB8AC3E}">
        <p14:creationId xmlns:p14="http://schemas.microsoft.com/office/powerpoint/2010/main" val="32982605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C85F-5AF8-CAD9-01DF-4A40E90D70C6}"/>
              </a:ext>
            </a:extLst>
          </p:cNvPr>
          <p:cNvSpPr>
            <a:spLocks noGrp="1"/>
          </p:cNvSpPr>
          <p:nvPr>
            <p:ph type="title"/>
          </p:nvPr>
        </p:nvSpPr>
        <p:spPr/>
        <p:txBody>
          <a:bodyPr/>
          <a:lstStyle/>
          <a:p>
            <a:r>
              <a:rPr lang="en-GB" sz="2200" dirty="0"/>
              <a:t>E-Cigarettes / Vapes / Power Banks</a:t>
            </a:r>
          </a:p>
        </p:txBody>
      </p:sp>
      <p:pic>
        <p:nvPicPr>
          <p:cNvPr id="8" name="Content Placeholder 7">
            <a:extLst>
              <a:ext uri="{FF2B5EF4-FFF2-40B4-BE49-F238E27FC236}">
                <a16:creationId xmlns:a16="http://schemas.microsoft.com/office/drawing/2014/main" id="{0C093B89-F0A3-5EA4-2E2C-389A6D02C39A}"/>
              </a:ext>
            </a:extLst>
          </p:cNvPr>
          <p:cNvPicPr>
            <a:picLocks noGrp="1" noChangeAspect="1"/>
          </p:cNvPicPr>
          <p:nvPr>
            <p:ph sz="quarter" idx="11"/>
          </p:nvPr>
        </p:nvPicPr>
        <p:blipFill>
          <a:blip r:embed="rId2"/>
          <a:stretch>
            <a:fillRect/>
          </a:stretch>
        </p:blipFill>
        <p:spPr>
          <a:xfrm>
            <a:off x="3873948" y="1216954"/>
            <a:ext cx="8148030" cy="4928244"/>
          </a:xfrm>
          <a:ln w="12700">
            <a:solidFill>
              <a:schemeClr val="tx1"/>
            </a:solidFill>
          </a:ln>
        </p:spPr>
      </p:pic>
      <p:sp>
        <p:nvSpPr>
          <p:cNvPr id="5" name="Slide Number Placeholder 4">
            <a:extLst>
              <a:ext uri="{FF2B5EF4-FFF2-40B4-BE49-F238E27FC236}">
                <a16:creationId xmlns:a16="http://schemas.microsoft.com/office/drawing/2014/main" id="{15BCC1F3-997A-F552-D817-89A359C4801F}"/>
              </a:ext>
            </a:extLst>
          </p:cNvPr>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sz="638" b="0" i="0" u="none" strike="noStrike" kern="1200" cap="none" spc="0" normalizeH="0" baseline="0" noProof="1" smtClean="0">
                <a:ln>
                  <a:noFill/>
                </a:ln>
                <a:solidFill>
                  <a:srgbClr val="404040"/>
                </a:solidFill>
                <a:effectLst/>
                <a:uLnTx/>
                <a:uFillTx/>
                <a:latin typeface="ShellMedium"/>
                <a:ea typeface="+mn-ea"/>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GB" sz="638" b="0" i="0" u="none" strike="noStrike" kern="1200" cap="none" spc="0" normalizeH="0" baseline="0" noProof="1">
              <a:ln>
                <a:noFill/>
              </a:ln>
              <a:solidFill>
                <a:srgbClr val="404040"/>
              </a:solidFill>
              <a:effectLst/>
              <a:uLnTx/>
              <a:uFillTx/>
              <a:latin typeface="ShellMedium"/>
              <a:ea typeface="+mn-ea"/>
              <a:cs typeface="Arial" pitchFamily="34" charset="0"/>
            </a:endParaRPr>
          </a:p>
        </p:txBody>
      </p:sp>
      <p:sp>
        <p:nvSpPr>
          <p:cNvPr id="6" name="Footer Placeholder 5">
            <a:extLst>
              <a:ext uri="{FF2B5EF4-FFF2-40B4-BE49-F238E27FC236}">
                <a16:creationId xmlns:a16="http://schemas.microsoft.com/office/drawing/2014/main" id="{A5C0F89B-AD16-49A2-1692-6B04C628DC9C}"/>
              </a:ext>
            </a:extLst>
          </p:cNvPr>
          <p:cNvSpPr>
            <a:spLocks noGrp="1"/>
          </p:cNvSpPr>
          <p:nvPr>
            <p:ph type="ftr" sz="quarter" idx="3"/>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638" b="0" i="0" u="none" strike="noStrike" kern="1200" cap="none" spc="0" normalizeH="0" baseline="0" noProof="1">
                <a:ln>
                  <a:noFill/>
                </a:ln>
                <a:solidFill>
                  <a:srgbClr val="404040"/>
                </a:solidFill>
                <a:effectLst/>
                <a:uLnTx/>
                <a:uFillTx/>
                <a:latin typeface="ShellMedium"/>
                <a:ea typeface="+mn-ea"/>
                <a:cs typeface="Arial" pitchFamily="34" charset="0"/>
              </a:rPr>
              <a:t> </a:t>
            </a:r>
          </a:p>
        </p:txBody>
      </p:sp>
      <p:sp>
        <p:nvSpPr>
          <p:cNvPr id="10" name="TextBox 9">
            <a:extLst>
              <a:ext uri="{FF2B5EF4-FFF2-40B4-BE49-F238E27FC236}">
                <a16:creationId xmlns:a16="http://schemas.microsoft.com/office/drawing/2014/main" id="{19E7581D-E27F-398E-92BB-AA0FB8CA5E9A}"/>
              </a:ext>
            </a:extLst>
          </p:cNvPr>
          <p:cNvSpPr txBox="1"/>
          <p:nvPr/>
        </p:nvSpPr>
        <p:spPr bwMode="auto">
          <a:xfrm>
            <a:off x="508001" y="1191200"/>
            <a:ext cx="3255268" cy="4997587"/>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357708" rtl="0" eaLnBrk="1" fontAlgn="auto" latinLnBrk="0" hangingPunct="1">
              <a:lnSpc>
                <a:spcPct val="140000"/>
              </a:lnSpc>
              <a:spcBef>
                <a:spcPts val="0"/>
              </a:spcBef>
              <a:spcAft>
                <a:spcPts val="0"/>
              </a:spcAft>
              <a:buClr>
                <a:srgbClr val="DD1D21"/>
              </a:buClr>
              <a:buSzPct val="85000"/>
              <a:buFontTx/>
              <a:buNone/>
              <a:tabLst/>
              <a:defRPr/>
            </a:pPr>
            <a:r>
              <a:rPr lang="en-GB" sz="1400" dirty="0">
                <a:solidFill>
                  <a:srgbClr val="C00000"/>
                </a:solidFill>
                <a:latin typeface="ShellMedium"/>
              </a:rPr>
              <a:t>Recent</a:t>
            </a:r>
            <a:r>
              <a:rPr kumimoji="0" lang="en-GB" sz="1400" b="0" i="0" u="none" strike="noStrike" kern="1200" cap="none" spc="0" normalizeH="0" baseline="0" noProof="0" dirty="0">
                <a:ln>
                  <a:noFill/>
                </a:ln>
                <a:solidFill>
                  <a:srgbClr val="C00000"/>
                </a:solidFill>
                <a:effectLst/>
                <a:uLnTx/>
                <a:uFillTx/>
                <a:latin typeface="ShellMedium"/>
                <a:ea typeface="+mn-ea"/>
                <a:cs typeface="+mn-cs"/>
              </a:rPr>
              <a:t> IOGP 690 changes require that  e-cigarettes, vapes, and power </a:t>
            </a:r>
            <a:r>
              <a:rPr lang="en-GB" sz="1400" dirty="0">
                <a:solidFill>
                  <a:srgbClr val="C00000"/>
                </a:solidFill>
                <a:latin typeface="ShellMedium"/>
              </a:rPr>
              <a:t>b</a:t>
            </a:r>
            <a:r>
              <a:rPr kumimoji="0" lang="en-GB" sz="1400" b="0" i="0" u="none" strike="noStrike" kern="1200" cap="none" spc="0" normalizeH="0" baseline="0" noProof="0" dirty="0" err="1">
                <a:ln>
                  <a:noFill/>
                </a:ln>
                <a:solidFill>
                  <a:srgbClr val="C00000"/>
                </a:solidFill>
                <a:effectLst/>
                <a:uLnTx/>
                <a:uFillTx/>
                <a:latin typeface="ShellMedium"/>
                <a:ea typeface="+mn-ea"/>
                <a:cs typeface="+mn-cs"/>
              </a:rPr>
              <a:t>anks</a:t>
            </a:r>
            <a:r>
              <a:rPr kumimoji="0" lang="en-GB" sz="1400" b="0" i="0" u="none" strike="noStrike" kern="1200" cap="none" spc="0" normalizeH="0" baseline="0" noProof="0" dirty="0">
                <a:ln>
                  <a:noFill/>
                </a:ln>
                <a:solidFill>
                  <a:srgbClr val="C00000"/>
                </a:solidFill>
                <a:effectLst/>
                <a:uLnTx/>
                <a:uFillTx/>
                <a:latin typeface="ShellMedium"/>
                <a:ea typeface="+mn-ea"/>
                <a:cs typeface="+mn-cs"/>
              </a:rPr>
              <a:t> be prohibited on all offshore flights. </a:t>
            </a:r>
          </a:p>
          <a:p>
            <a:pPr marL="0" marR="0" lvl="0" indent="0" algn="l" defTabSz="357708" rtl="0" eaLnBrk="1" fontAlgn="auto" latinLnBrk="0" hangingPunct="1">
              <a:lnSpc>
                <a:spcPct val="140000"/>
              </a:lnSpc>
              <a:spcBef>
                <a:spcPts val="0"/>
              </a:spcBef>
              <a:spcAft>
                <a:spcPts val="0"/>
              </a:spcAft>
              <a:buClr>
                <a:srgbClr val="DD1D21"/>
              </a:buClr>
              <a:buSzPct val="85000"/>
              <a:buFontTx/>
              <a:buNone/>
              <a:tabLst/>
              <a:defRPr/>
            </a:pPr>
            <a:endParaRPr kumimoji="0" lang="en-GB" sz="300" b="0" i="0" u="none" strike="noStrike" kern="1200" cap="none" spc="0" normalizeH="0" baseline="0" noProof="0" dirty="0">
              <a:ln>
                <a:noFill/>
              </a:ln>
              <a:solidFill>
                <a:srgbClr val="404040"/>
              </a:solidFill>
              <a:effectLst/>
              <a:uLnTx/>
              <a:uFillTx/>
              <a:latin typeface="ShellMedium"/>
              <a:ea typeface="+mn-ea"/>
              <a:cs typeface="+mn-cs"/>
            </a:endParaRPr>
          </a:p>
          <a:p>
            <a:pPr marL="228600" marR="0" lvl="0" indent="-228600" algn="l" defTabSz="357708" rtl="0" eaLnBrk="1" fontAlgn="auto" latinLnBrk="0" hangingPunct="1">
              <a:lnSpc>
                <a:spcPct val="140000"/>
              </a:lnSpc>
              <a:spcBef>
                <a:spcPts val="0"/>
              </a:spcBef>
              <a:spcAft>
                <a:spcPts val="600"/>
              </a:spcAft>
              <a:buClr>
                <a:srgbClr val="C00000"/>
              </a:buClr>
              <a:buSzPct val="85000"/>
              <a:buFont typeface="Wingdings" panose="05000000000000000000" pitchFamily="2" charset="2"/>
              <a:buChar char="§"/>
              <a:tabLst/>
              <a:defRPr/>
            </a:pPr>
            <a:r>
              <a:rPr kumimoji="0" lang="en-US" sz="1200" b="0" i="0" u="none" strike="noStrike" kern="1200" cap="none" spc="0" normalizeH="0" baseline="0" noProof="0" dirty="0">
                <a:ln>
                  <a:noFill/>
                </a:ln>
                <a:solidFill>
                  <a:srgbClr val="404040"/>
                </a:solidFill>
                <a:effectLst/>
                <a:uLnTx/>
                <a:uFillTx/>
                <a:latin typeface="ShellMedium"/>
                <a:ea typeface="+mn-ea"/>
                <a:cs typeface="+mn-cs"/>
              </a:rPr>
              <a:t>Many disposable vapes and e-cigarettes use cheap lithium batteries. These batteries </a:t>
            </a:r>
            <a:r>
              <a:rPr lang="en-US" sz="1200" dirty="0">
                <a:solidFill>
                  <a:srgbClr val="404040"/>
                </a:solidFill>
                <a:latin typeface="ShellMedium"/>
              </a:rPr>
              <a:t>may</a:t>
            </a:r>
            <a:r>
              <a:rPr kumimoji="0" lang="en-US" sz="1200" b="0" i="0" u="none" strike="noStrike" kern="1200" cap="none" spc="0" normalizeH="0" baseline="0" noProof="0" dirty="0">
                <a:ln>
                  <a:noFill/>
                </a:ln>
                <a:solidFill>
                  <a:srgbClr val="404040"/>
                </a:solidFill>
                <a:effectLst/>
                <a:uLnTx/>
                <a:uFillTx/>
                <a:latin typeface="ShellMedium"/>
                <a:ea typeface="+mn-ea"/>
                <a:cs typeface="+mn-cs"/>
              </a:rPr>
              <a:t> lack proper safety features, like thermal cut offs, making them more prone to overheating and catching fire.</a:t>
            </a:r>
          </a:p>
          <a:p>
            <a:pPr marR="0" lvl="0" algn="l" defTabSz="357708" rtl="0" eaLnBrk="1" fontAlgn="auto" latinLnBrk="0" hangingPunct="1">
              <a:lnSpc>
                <a:spcPct val="140000"/>
              </a:lnSpc>
              <a:spcBef>
                <a:spcPts val="0"/>
              </a:spcBef>
              <a:spcAft>
                <a:spcPts val="600"/>
              </a:spcAft>
              <a:buClr>
                <a:srgbClr val="C00000"/>
              </a:buClr>
              <a:buSzPct val="85000"/>
              <a:tabLst/>
              <a:defRPr/>
            </a:pPr>
            <a:endParaRPr kumimoji="0" lang="en-US" sz="300" b="0" i="0" u="none" strike="noStrike" kern="1200" cap="none" spc="0" normalizeH="0" baseline="0" noProof="0" dirty="0">
              <a:ln>
                <a:noFill/>
              </a:ln>
              <a:solidFill>
                <a:srgbClr val="404040"/>
              </a:solidFill>
              <a:effectLst/>
              <a:uLnTx/>
              <a:uFillTx/>
              <a:latin typeface="ShellMedium"/>
              <a:ea typeface="+mn-ea"/>
              <a:cs typeface="+mn-cs"/>
            </a:endParaRPr>
          </a:p>
          <a:p>
            <a:pPr marL="228600" marR="0" lvl="0" indent="-228600" algn="l" defTabSz="357708" rtl="0" eaLnBrk="1" fontAlgn="auto" latinLnBrk="0" hangingPunct="1">
              <a:lnSpc>
                <a:spcPct val="140000"/>
              </a:lnSpc>
              <a:spcBef>
                <a:spcPts val="0"/>
              </a:spcBef>
              <a:spcAft>
                <a:spcPts val="600"/>
              </a:spcAft>
              <a:buClr>
                <a:srgbClr val="C00000"/>
              </a:buClr>
              <a:buSzPct val="85000"/>
              <a:buFont typeface="Wingdings" panose="05000000000000000000" pitchFamily="2" charset="2"/>
              <a:buChar char="§"/>
              <a:tabLst/>
              <a:defRPr/>
            </a:pPr>
            <a:r>
              <a:rPr kumimoji="0" lang="en-US" sz="1200" b="0" i="0" u="none" strike="noStrike" kern="1200" cap="none" spc="0" normalizeH="0" baseline="0" noProof="0" dirty="0">
                <a:ln>
                  <a:noFill/>
                </a:ln>
                <a:solidFill>
                  <a:srgbClr val="404040"/>
                </a:solidFill>
                <a:effectLst/>
                <a:uLnTx/>
                <a:uFillTx/>
                <a:latin typeface="ShellMedium"/>
                <a:ea typeface="+mn-ea"/>
                <a:cs typeface="+mn-cs"/>
              </a:rPr>
              <a:t>The FAA states that e-cigarettes were the leading cause of lithium battery incidents.</a:t>
            </a:r>
          </a:p>
          <a:p>
            <a:pPr marR="0" lvl="0" algn="l" defTabSz="357708" rtl="0" eaLnBrk="1" fontAlgn="auto" latinLnBrk="0" hangingPunct="1">
              <a:lnSpc>
                <a:spcPct val="140000"/>
              </a:lnSpc>
              <a:spcBef>
                <a:spcPts val="0"/>
              </a:spcBef>
              <a:spcAft>
                <a:spcPts val="600"/>
              </a:spcAft>
              <a:buClr>
                <a:srgbClr val="C00000"/>
              </a:buClr>
              <a:buSzPct val="85000"/>
              <a:tabLst/>
              <a:defRPr/>
            </a:pPr>
            <a:endParaRPr kumimoji="0" lang="en-US" sz="300" b="0" i="0" u="none" strike="noStrike" kern="1200" cap="none" spc="0" normalizeH="0" baseline="0" noProof="0" dirty="0">
              <a:ln>
                <a:noFill/>
              </a:ln>
              <a:solidFill>
                <a:srgbClr val="404040"/>
              </a:solidFill>
              <a:effectLst/>
              <a:uLnTx/>
              <a:uFillTx/>
              <a:latin typeface="ShellMedium"/>
              <a:ea typeface="+mn-ea"/>
              <a:cs typeface="+mn-cs"/>
            </a:endParaRPr>
          </a:p>
          <a:p>
            <a:pPr marL="228600" marR="0" lvl="0" indent="-228600" algn="l" defTabSz="357708" rtl="0" eaLnBrk="1" fontAlgn="auto" latinLnBrk="0" hangingPunct="1">
              <a:lnSpc>
                <a:spcPct val="140000"/>
              </a:lnSpc>
              <a:spcBef>
                <a:spcPts val="0"/>
              </a:spcBef>
              <a:spcAft>
                <a:spcPts val="600"/>
              </a:spcAft>
              <a:buClr>
                <a:srgbClr val="C00000"/>
              </a:buClr>
              <a:buSzPct val="85000"/>
              <a:buFont typeface="Wingdings" panose="05000000000000000000" pitchFamily="2" charset="2"/>
              <a:buChar char="§"/>
              <a:tabLst/>
              <a:defRPr/>
            </a:pPr>
            <a:r>
              <a:rPr lang="en-US" sz="1200" dirty="0">
                <a:solidFill>
                  <a:srgbClr val="404040"/>
                </a:solidFill>
                <a:latin typeface="ShellMedium"/>
              </a:rPr>
              <a:t>What is a “power bank”?  a portable device that consists of a battery, input and output ports, and a control circuit that regulates the flow of electricity. It serves as an external battery for cell phones, tablets, etc., which can power a personal electronic device (PED).</a:t>
            </a:r>
            <a:r>
              <a:rPr kumimoji="0" lang="en-US" sz="1200" b="0" i="0" u="none" strike="noStrike" kern="1200" cap="none" spc="0" normalizeH="0" baseline="0" noProof="0" dirty="0">
                <a:ln>
                  <a:noFill/>
                </a:ln>
                <a:solidFill>
                  <a:srgbClr val="404040"/>
                </a:solidFill>
                <a:effectLst/>
                <a:uLnTx/>
                <a:uFillTx/>
                <a:latin typeface="ShellMedium"/>
                <a:ea typeface="+mn-ea"/>
                <a:cs typeface="+mn-cs"/>
              </a:rPr>
              <a:t> </a:t>
            </a:r>
            <a:endParaRPr kumimoji="0" lang="en-GB" sz="1200" b="0" i="0" u="none" strike="noStrike" kern="1200" cap="none" spc="0" normalizeH="0" baseline="0" noProof="0" dirty="0">
              <a:ln>
                <a:noFill/>
              </a:ln>
              <a:solidFill>
                <a:srgbClr val="404040"/>
              </a:solidFill>
              <a:effectLst/>
              <a:uLnTx/>
              <a:uFillTx/>
              <a:latin typeface="ShellMedium"/>
              <a:ea typeface="+mn-ea"/>
              <a:cs typeface="+mn-cs"/>
            </a:endParaRPr>
          </a:p>
        </p:txBody>
      </p:sp>
      <p:sp>
        <p:nvSpPr>
          <p:cNvPr id="4" name="Rectangle 3">
            <a:extLst>
              <a:ext uri="{FF2B5EF4-FFF2-40B4-BE49-F238E27FC236}">
                <a16:creationId xmlns:a16="http://schemas.microsoft.com/office/drawing/2014/main" id="{FE6F67D9-F4E4-6E83-4C52-85024E0CCCE9}"/>
              </a:ext>
            </a:extLst>
          </p:cNvPr>
          <p:cNvSpPr/>
          <p:nvPr/>
        </p:nvSpPr>
        <p:spPr>
          <a:xfrm>
            <a:off x="3984875" y="4010025"/>
            <a:ext cx="7797550" cy="1323975"/>
          </a:xfrm>
          <a:prstGeom prst="rect">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noFill/>
            </a:endParaRPr>
          </a:p>
        </p:txBody>
      </p:sp>
    </p:spTree>
    <p:extLst>
      <p:ext uri="{BB962C8B-B14F-4D97-AF65-F5344CB8AC3E}">
        <p14:creationId xmlns:p14="http://schemas.microsoft.com/office/powerpoint/2010/main" val="17888555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3E6AF-53E5-A107-EAE6-3AC0A4EC0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3F0668-0488-D52D-7FE6-FB384DD1209C}"/>
              </a:ext>
            </a:extLst>
          </p:cNvPr>
          <p:cNvSpPr>
            <a:spLocks noGrp="1"/>
          </p:cNvSpPr>
          <p:nvPr>
            <p:ph type="title"/>
          </p:nvPr>
        </p:nvSpPr>
        <p:spPr/>
        <p:txBody>
          <a:bodyPr/>
          <a:lstStyle/>
          <a:p>
            <a:r>
              <a:rPr lang="en-GB" sz="2200" dirty="0"/>
              <a:t>E-Cigarettes / Vapes / Power Banks (continued)</a:t>
            </a:r>
          </a:p>
        </p:txBody>
      </p:sp>
      <p:pic>
        <p:nvPicPr>
          <p:cNvPr id="8" name="Content Placeholder 7">
            <a:extLst>
              <a:ext uri="{FF2B5EF4-FFF2-40B4-BE49-F238E27FC236}">
                <a16:creationId xmlns:a16="http://schemas.microsoft.com/office/drawing/2014/main" id="{5C5CB173-86B2-34E6-85A3-EBA7A6896E68}"/>
              </a:ext>
            </a:extLst>
          </p:cNvPr>
          <p:cNvPicPr>
            <a:picLocks noGrp="1" noChangeAspect="1"/>
          </p:cNvPicPr>
          <p:nvPr>
            <p:ph sz="quarter" idx="11"/>
          </p:nvPr>
        </p:nvPicPr>
        <p:blipFill>
          <a:blip r:embed="rId2"/>
          <a:stretch>
            <a:fillRect/>
          </a:stretch>
        </p:blipFill>
        <p:spPr>
          <a:xfrm>
            <a:off x="4982985" y="1191200"/>
            <a:ext cx="7058025" cy="4268967"/>
          </a:xfrm>
          <a:ln w="12700">
            <a:solidFill>
              <a:schemeClr val="tx1"/>
            </a:solidFill>
          </a:ln>
        </p:spPr>
      </p:pic>
      <p:sp>
        <p:nvSpPr>
          <p:cNvPr id="5" name="Slide Number Placeholder 4">
            <a:extLst>
              <a:ext uri="{FF2B5EF4-FFF2-40B4-BE49-F238E27FC236}">
                <a16:creationId xmlns:a16="http://schemas.microsoft.com/office/drawing/2014/main" id="{6DE7E3EB-C4F9-E0E6-BE39-28E132843844}"/>
              </a:ext>
            </a:extLst>
          </p:cNvPr>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sz="638" b="0" i="0" u="none" strike="noStrike" kern="1200" cap="none" spc="0" normalizeH="0" baseline="0" noProof="1" smtClean="0">
                <a:ln>
                  <a:noFill/>
                </a:ln>
                <a:solidFill>
                  <a:srgbClr val="404040"/>
                </a:solidFill>
                <a:effectLst/>
                <a:uLnTx/>
                <a:uFillTx/>
                <a:latin typeface="ShellMedium"/>
                <a:ea typeface="+mn-ea"/>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GB" sz="638" b="0" i="0" u="none" strike="noStrike" kern="1200" cap="none" spc="0" normalizeH="0" baseline="0" noProof="1">
              <a:ln>
                <a:noFill/>
              </a:ln>
              <a:solidFill>
                <a:srgbClr val="404040"/>
              </a:solidFill>
              <a:effectLst/>
              <a:uLnTx/>
              <a:uFillTx/>
              <a:latin typeface="ShellMedium"/>
              <a:ea typeface="+mn-ea"/>
              <a:cs typeface="Arial" pitchFamily="34" charset="0"/>
            </a:endParaRPr>
          </a:p>
        </p:txBody>
      </p:sp>
      <p:sp>
        <p:nvSpPr>
          <p:cNvPr id="6" name="Footer Placeholder 5">
            <a:extLst>
              <a:ext uri="{FF2B5EF4-FFF2-40B4-BE49-F238E27FC236}">
                <a16:creationId xmlns:a16="http://schemas.microsoft.com/office/drawing/2014/main" id="{5F422866-6271-5280-59A0-1FFE848686D9}"/>
              </a:ext>
            </a:extLst>
          </p:cNvPr>
          <p:cNvSpPr>
            <a:spLocks noGrp="1"/>
          </p:cNvSpPr>
          <p:nvPr>
            <p:ph type="ftr" sz="quarter" idx="3"/>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638" b="0" i="0" u="none" strike="noStrike" kern="1200" cap="none" spc="0" normalizeH="0" baseline="0" noProof="1">
                <a:ln>
                  <a:noFill/>
                </a:ln>
                <a:solidFill>
                  <a:srgbClr val="404040"/>
                </a:solidFill>
                <a:effectLst/>
                <a:uLnTx/>
                <a:uFillTx/>
                <a:latin typeface="ShellMedium"/>
                <a:ea typeface="+mn-ea"/>
                <a:cs typeface="Arial" pitchFamily="34" charset="0"/>
              </a:rPr>
              <a:t> </a:t>
            </a:r>
          </a:p>
        </p:txBody>
      </p:sp>
      <p:sp>
        <p:nvSpPr>
          <p:cNvPr id="10" name="TextBox 9">
            <a:extLst>
              <a:ext uri="{FF2B5EF4-FFF2-40B4-BE49-F238E27FC236}">
                <a16:creationId xmlns:a16="http://schemas.microsoft.com/office/drawing/2014/main" id="{3EBF3097-61B7-A1BF-28A4-3B5C1CD5F261}"/>
              </a:ext>
            </a:extLst>
          </p:cNvPr>
          <p:cNvSpPr txBox="1"/>
          <p:nvPr/>
        </p:nvSpPr>
        <p:spPr bwMode="auto">
          <a:xfrm>
            <a:off x="508001" y="1191200"/>
            <a:ext cx="4359274" cy="5697714"/>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0" marR="0" lvl="0" indent="0" algn="l" defTabSz="357708" rtl="0" eaLnBrk="1" fontAlgn="auto" latinLnBrk="0" hangingPunct="1">
              <a:lnSpc>
                <a:spcPct val="140000"/>
              </a:lnSpc>
              <a:spcBef>
                <a:spcPts val="0"/>
              </a:spcBef>
              <a:spcAft>
                <a:spcPts val="0"/>
              </a:spcAft>
              <a:buClr>
                <a:srgbClr val="DD1D21"/>
              </a:buClr>
              <a:buSzPct val="85000"/>
              <a:buFontTx/>
              <a:buNone/>
              <a:tabLst/>
              <a:defRPr/>
            </a:pPr>
            <a:r>
              <a:rPr lang="en-US" sz="1400" dirty="0">
                <a:solidFill>
                  <a:srgbClr val="0070C0"/>
                </a:solidFill>
                <a:latin typeface="ShellMedium"/>
              </a:rPr>
              <a:t>Appropriately packaged </a:t>
            </a:r>
            <a:r>
              <a:rPr lang="en-US" sz="1400" dirty="0">
                <a:solidFill>
                  <a:schemeClr val="tx1">
                    <a:lumMod val="50000"/>
                  </a:schemeClr>
                </a:solidFill>
                <a:latin typeface="ShellMedium"/>
              </a:rPr>
              <a:t>refers to transporting PEDs in protective cases or other packaging to prevent physical damage. The goal is to minimize the chance of impacts, punctures, or defects that could compromise the integrity of the device's battery and/or circuitry. Given the variety of PEDs, specific packaging types are impossible to specify. Instead, the focus is on ensuring the packaging provides adequate protection against common hazards during transportation. This typically means using commercially available cases designed specifically for the device. Devices should not be carried unprotected.</a:t>
            </a:r>
          </a:p>
          <a:p>
            <a:pPr marL="0" marR="0" lvl="0" indent="0" algn="l" defTabSz="357708" rtl="0" eaLnBrk="1" fontAlgn="auto" latinLnBrk="0" hangingPunct="1">
              <a:lnSpc>
                <a:spcPct val="140000"/>
              </a:lnSpc>
              <a:spcBef>
                <a:spcPts val="0"/>
              </a:spcBef>
              <a:spcAft>
                <a:spcPts val="0"/>
              </a:spcAft>
              <a:buClr>
                <a:srgbClr val="DD1D21"/>
              </a:buClr>
              <a:buSzPct val="85000"/>
              <a:buFontTx/>
              <a:buNone/>
              <a:tabLst/>
              <a:defRPr/>
            </a:pPr>
            <a:endParaRPr lang="en-US" sz="800" dirty="0">
              <a:solidFill>
                <a:schemeClr val="tx1">
                  <a:lumMod val="50000"/>
                </a:schemeClr>
              </a:solidFill>
              <a:latin typeface="ShellMedium"/>
            </a:endParaRPr>
          </a:p>
          <a:p>
            <a:pPr marL="0" marR="0" lvl="0" indent="0" algn="l" defTabSz="357708" rtl="0" eaLnBrk="1" fontAlgn="auto" latinLnBrk="0" hangingPunct="1">
              <a:lnSpc>
                <a:spcPct val="140000"/>
              </a:lnSpc>
              <a:spcBef>
                <a:spcPts val="0"/>
              </a:spcBef>
              <a:spcAft>
                <a:spcPts val="0"/>
              </a:spcAft>
              <a:buClr>
                <a:srgbClr val="DD1D21"/>
              </a:buClr>
              <a:buSzPct val="85000"/>
              <a:buFontTx/>
              <a:buNone/>
              <a:tabLst/>
              <a:defRPr/>
            </a:pPr>
            <a:r>
              <a:rPr lang="en-US" sz="1400" dirty="0">
                <a:solidFill>
                  <a:srgbClr val="0070C0"/>
                </a:solidFill>
                <a:latin typeface="ShellMedium"/>
              </a:rPr>
              <a:t>Switched OFF </a:t>
            </a:r>
            <a:r>
              <a:rPr lang="en-US" sz="1400" dirty="0">
                <a:solidFill>
                  <a:schemeClr val="tx1">
                    <a:lumMod val="50000"/>
                  </a:schemeClr>
                </a:solidFill>
                <a:latin typeface="ShellMedium"/>
              </a:rPr>
              <a:t>where specified, means that the device is powered off and not able to run background processes or allow receiving and transmitting functions such as “find my device” or dwell in a sleep or hibernate mode.</a:t>
            </a:r>
          </a:p>
        </p:txBody>
      </p:sp>
      <p:sp>
        <p:nvSpPr>
          <p:cNvPr id="4" name="Rectangle 3">
            <a:extLst>
              <a:ext uri="{FF2B5EF4-FFF2-40B4-BE49-F238E27FC236}">
                <a16:creationId xmlns:a16="http://schemas.microsoft.com/office/drawing/2014/main" id="{82F39EDA-83E3-9169-3F1E-29C0107062FD}"/>
              </a:ext>
            </a:extLst>
          </p:cNvPr>
          <p:cNvSpPr/>
          <p:nvPr/>
        </p:nvSpPr>
        <p:spPr>
          <a:xfrm>
            <a:off x="4982985" y="3600451"/>
            <a:ext cx="7058025" cy="1128844"/>
          </a:xfrm>
          <a:prstGeom prst="rect">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noFill/>
            </a:endParaRPr>
          </a:p>
        </p:txBody>
      </p:sp>
    </p:spTree>
    <p:extLst>
      <p:ext uri="{BB962C8B-B14F-4D97-AF65-F5344CB8AC3E}">
        <p14:creationId xmlns:p14="http://schemas.microsoft.com/office/powerpoint/2010/main" val="36508448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9619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3BE01-2541-0D24-7CDB-BF1DB50FE19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D97C13-D2D7-CD82-89E7-081F1B256540}"/>
              </a:ext>
            </a:extLst>
          </p:cNvPr>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sz="638" b="0" i="0" u="none" strike="noStrike" kern="1200" cap="none" spc="0" normalizeH="0" baseline="0" noProof="1" smtClean="0">
                <a:ln>
                  <a:noFill/>
                </a:ln>
                <a:solidFill>
                  <a:srgbClr val="404040"/>
                </a:solidFill>
                <a:effectLst/>
                <a:uLnTx/>
                <a:uFillTx/>
                <a:latin typeface="ShellMedium"/>
                <a:ea typeface="+mn-ea"/>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GB" sz="638" b="0" i="0" u="none" strike="noStrike" kern="1200" cap="none" spc="0" normalizeH="0" baseline="0" noProof="1">
              <a:ln>
                <a:noFill/>
              </a:ln>
              <a:solidFill>
                <a:srgbClr val="404040"/>
              </a:solidFill>
              <a:effectLst/>
              <a:uLnTx/>
              <a:uFillTx/>
              <a:latin typeface="ShellMedium"/>
              <a:ea typeface="+mn-ea"/>
              <a:cs typeface="Arial" pitchFamily="34" charset="0"/>
            </a:endParaRPr>
          </a:p>
        </p:txBody>
      </p:sp>
      <p:sp>
        <p:nvSpPr>
          <p:cNvPr id="6" name="Footer Placeholder 5">
            <a:extLst>
              <a:ext uri="{FF2B5EF4-FFF2-40B4-BE49-F238E27FC236}">
                <a16:creationId xmlns:a16="http://schemas.microsoft.com/office/drawing/2014/main" id="{1C9ABE59-7D9D-77CF-F98B-7482C29C2261}"/>
              </a:ext>
            </a:extLst>
          </p:cNvPr>
          <p:cNvSpPr>
            <a:spLocks noGrp="1"/>
          </p:cNvSpPr>
          <p:nvPr>
            <p:ph type="ftr" sz="quarter" idx="3"/>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638" b="0" i="0" u="none" strike="noStrike" kern="1200" cap="none" spc="0" normalizeH="0" baseline="0" noProof="1">
                <a:ln>
                  <a:noFill/>
                </a:ln>
                <a:solidFill>
                  <a:srgbClr val="404040"/>
                </a:solidFill>
                <a:effectLst/>
                <a:uLnTx/>
                <a:uFillTx/>
                <a:latin typeface="ShellMedium"/>
                <a:ea typeface="+mn-ea"/>
                <a:cs typeface="Arial" pitchFamily="34" charset="0"/>
              </a:rPr>
              <a:t> </a:t>
            </a:r>
          </a:p>
        </p:txBody>
      </p:sp>
      <p:pic>
        <p:nvPicPr>
          <p:cNvPr id="12" name="Picture 11">
            <a:extLst>
              <a:ext uri="{FF2B5EF4-FFF2-40B4-BE49-F238E27FC236}">
                <a16:creationId xmlns:a16="http://schemas.microsoft.com/office/drawing/2014/main" id="{1C8F960C-ACA8-1DFC-1981-4A721C9A2A20}"/>
              </a:ext>
            </a:extLst>
          </p:cNvPr>
          <p:cNvPicPr>
            <a:picLocks noChangeAspect="1"/>
          </p:cNvPicPr>
          <p:nvPr/>
        </p:nvPicPr>
        <p:blipFill>
          <a:blip r:embed="rId2"/>
          <a:stretch>
            <a:fillRect/>
          </a:stretch>
        </p:blipFill>
        <p:spPr>
          <a:xfrm>
            <a:off x="441961" y="85726"/>
            <a:ext cx="4562349" cy="6687483"/>
          </a:xfrm>
          <a:prstGeom prst="rect">
            <a:avLst/>
          </a:prstGeom>
        </p:spPr>
      </p:pic>
      <p:pic>
        <p:nvPicPr>
          <p:cNvPr id="14" name="Picture 13">
            <a:extLst>
              <a:ext uri="{FF2B5EF4-FFF2-40B4-BE49-F238E27FC236}">
                <a16:creationId xmlns:a16="http://schemas.microsoft.com/office/drawing/2014/main" id="{613D697D-C09E-DB69-7E41-0A68BA806611}"/>
              </a:ext>
            </a:extLst>
          </p:cNvPr>
          <p:cNvPicPr>
            <a:picLocks noChangeAspect="1"/>
          </p:cNvPicPr>
          <p:nvPr/>
        </p:nvPicPr>
        <p:blipFill>
          <a:blip r:embed="rId3"/>
          <a:stretch>
            <a:fillRect/>
          </a:stretch>
        </p:blipFill>
        <p:spPr>
          <a:xfrm>
            <a:off x="5332389" y="95251"/>
            <a:ext cx="4915110" cy="6656047"/>
          </a:xfrm>
          <a:prstGeom prst="rect">
            <a:avLst/>
          </a:prstGeom>
        </p:spPr>
      </p:pic>
    </p:spTree>
    <p:extLst>
      <p:ext uri="{BB962C8B-B14F-4D97-AF65-F5344CB8AC3E}">
        <p14:creationId xmlns:p14="http://schemas.microsoft.com/office/powerpoint/2010/main" val="207767389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zR_b0wqIEBEBExCRkB9Zeg"/>
</p:tagLst>
</file>

<file path=ppt/theme/theme1.xml><?xml version="1.0" encoding="utf-8"?>
<a:theme xmlns:a="http://schemas.openxmlformats.org/drawingml/2006/main" name="Shell layouts with footer">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Shell Theme Fonts">
      <a:majorFont>
        <a:latin typeface="Futura Bold"/>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01613" indent="-201613" defTabSz="357708">
          <a:lnSpc>
            <a:spcPct val="140000"/>
          </a:lnSpc>
          <a:buClr>
            <a:schemeClr val="accent2"/>
          </a:buClr>
          <a:buSzPct val="85000"/>
          <a:buFont typeface="Wingdings" panose="05000000000000000000" pitchFamily="2" charset="2"/>
          <a:buChar char=""/>
          <a:defRPr sz="1600" dirty="0" err="1" smtClean="0"/>
        </a:defPPr>
      </a:lstStyle>
    </a:txDef>
  </a:objectDefaults>
  <a:extraClrSchemeLst/>
  <a:custClrLst>
    <a:custClr name="Shell-yellow">
      <a:srgbClr val="FBCE07"/>
    </a:custClr>
    <a:custClr name="Shell-yellow-60%">
      <a:srgbClr val="FDE26A"/>
    </a:custClr>
    <a:custClr name="Shell-yellow-40%">
      <a:srgbClr val="FDEB9C"/>
    </a:custClr>
    <a:custClr name="Shell-yellow-20%">
      <a:srgbClr val="FEF5CD"/>
    </a:custClr>
    <a:custClr name="Shell-yellow-20%">
      <a:srgbClr val="FEF5CD"/>
    </a:custClr>
    <a:custClr name="Shell-red">
      <a:srgbClr val="DD1D21"/>
    </a:custClr>
    <a:custClr name="Shell-red-60%">
      <a:srgbClr val="EB777A"/>
    </a:custClr>
    <a:custClr name="Shell-red-40%">
      <a:srgbClr val="F1A5A6"/>
    </a:custClr>
    <a:custClr name="Shell-red-20%">
      <a:srgbClr val="F8D2D3"/>
    </a:custClr>
    <a:custClr name="Shell-white">
      <a:srgbClr val="FFFFFF"/>
    </a:custClr>
    <a:custClr name="Shell-black">
      <a:srgbClr val="000000"/>
    </a:custClr>
    <a:custClr name="Shell-very dark grey">
      <a:srgbClr val="404040"/>
    </a:custClr>
    <a:custClr name="Shell-dark grey">
      <a:srgbClr val="595959"/>
    </a:custClr>
    <a:custClr name="Shell-mid grey">
      <a:srgbClr val="7F7F7F"/>
    </a:custClr>
    <a:custClr name="Shell-light grey">
      <a:srgbClr val="A6A6A6"/>
    </a:custClr>
    <a:custClr name="Shell-pale grey">
      <a:srgbClr val="D9D9D9"/>
    </a:custClr>
    <a:custClr name="Shell-very pale grey">
      <a:srgbClr val="F7F7F7"/>
    </a:custClr>
    <a:custClr name="Shell-dark blue">
      <a:srgbClr val="003C88"/>
    </a:custClr>
    <a:custClr name="Shell-dark blue-60%">
      <a:srgbClr val="668AB8"/>
    </a:custClr>
    <a:custClr name="Shell-dark blue-40%">
      <a:srgbClr val="99B1CF"/>
    </a:custClr>
    <a:custClr name="Shell-dark blue-20%">
      <a:srgbClr val="CCD8E7"/>
    </a:custClr>
    <a:custClr name="Shell-mid blue">
      <a:srgbClr val="009EB4"/>
    </a:custClr>
    <a:custClr name="Shell-mid blue-60%">
      <a:srgbClr val="66C5D2"/>
    </a:custClr>
    <a:custClr name="Shell-mid blue-40%">
      <a:srgbClr val="99D8E1"/>
    </a:custClr>
    <a:custClr name="Shell-mid blue-20%">
      <a:srgbClr val="CCECF0"/>
    </a:custClr>
    <a:custClr name="Shell-light blue">
      <a:srgbClr val="89CFDC"/>
    </a:custClr>
    <a:custClr name="Shell-light blue-60%">
      <a:srgbClr val="B8E2EA"/>
    </a:custClr>
    <a:custClr name="Shell-light blue-40%">
      <a:srgbClr val="D0ECF1"/>
    </a:custClr>
    <a:custClr name="Shell-light blue-20%">
      <a:srgbClr val="E7F5F8"/>
    </a:custClr>
    <a:custClr name="Shell-light green">
      <a:srgbClr val="BED50F"/>
    </a:custClr>
    <a:custClr name="Shell-light green-60%">
      <a:srgbClr val="D8E66F"/>
    </a:custClr>
    <a:custClr name="Shell-light green-40%">
      <a:srgbClr val="E5EE9F"/>
    </a:custClr>
    <a:custClr name="Shell-light green-20%">
      <a:srgbClr val="F2F7CF"/>
    </a:custClr>
    <a:custClr name="Shell-dark green">
      <a:srgbClr val="008443"/>
    </a:custClr>
    <a:custClr name="Shell-dark green-60%">
      <a:srgbClr val="66B58E"/>
    </a:custClr>
    <a:custClr name="Shell-dark green-40%">
      <a:srgbClr val="99CEB4"/>
    </a:custClr>
    <a:custClr name="Shell-dark green-20%">
      <a:srgbClr val="CCE6D9"/>
    </a:custClr>
    <a:custClr name="Shell-purple">
      <a:srgbClr val="641964"/>
    </a:custClr>
    <a:custClr name="Shell-purple-60%">
      <a:srgbClr val="A275A2"/>
    </a:custClr>
    <a:custClr name="Shell-purple-40%">
      <a:srgbClr val="C1A3C1"/>
    </a:custClr>
    <a:custClr name="Shell-purple-20%">
      <a:srgbClr val="E0D1E0"/>
    </a:custClr>
    <a:custClr name="Shell-lilac">
      <a:srgbClr val="BA95BE"/>
    </a:custClr>
    <a:custClr name="Shell-lilac-60%">
      <a:srgbClr val="D6BFD8"/>
    </a:custClr>
    <a:custClr name="Shell-lilac-40%">
      <a:srgbClr val="E3D5E5"/>
    </a:custClr>
    <a:custClr name="Shell-orange">
      <a:srgbClr val="EB8705"/>
    </a:custClr>
    <a:custClr name="Shell-orange-60%">
      <a:srgbClr val="F3B769"/>
    </a:custClr>
    <a:custClr name="Shell-orange-40%">
      <a:srgbClr val="F7CF9B"/>
    </a:custClr>
    <a:custClr name="Shell-brown">
      <a:srgbClr val="743410"/>
    </a:custClr>
    <a:custClr name="Shell-brown-60%">
      <a:srgbClr val="AC8570"/>
    </a:custClr>
    <a:custClr name="Shell-brown-40%">
      <a:srgbClr val="C7AE9F"/>
    </a:custClr>
    <a:custClr name="Shell-sand">
      <a:srgbClr val="FFEAC2"/>
    </a:custClr>
  </a:custClrLst>
  <a:extLst>
    <a:ext uri="{05A4C25C-085E-4340-85A3-A5531E510DB2}">
      <thm15:themeFamily xmlns:thm15="http://schemas.microsoft.com/office/thememl/2012/main" name="Onscreen;2057;Pos1;Date1;Widescreen Shell template - 16x9.potx" id="{BD7C1BEB-4B1D-4739-A4E1-3EC07B637F12}" vid="{6AF1DD0B-9F67-4482-A7BC-CF63924A528D}"/>
    </a:ext>
  </a:extLst>
</a:theme>
</file>

<file path=ppt/theme/theme2.xml><?xml version="1.0" encoding="utf-8"?>
<a:theme xmlns:a="http://schemas.openxmlformats.org/drawingml/2006/main" name="1_Shell layouts with footer">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Shell Font Theme">
      <a:majorFont>
        <a:latin typeface="ShellBold"/>
        <a:ea typeface=""/>
        <a:cs typeface=""/>
      </a:majorFont>
      <a:minorFont>
        <a:latin typeface="Shell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01613" indent="-201613" defTabSz="357708">
          <a:lnSpc>
            <a:spcPct val="140000"/>
          </a:lnSpc>
          <a:buClr>
            <a:schemeClr val="accent2"/>
          </a:buClr>
          <a:buSzPct val="85000"/>
          <a:buFont typeface="Wingdings" panose="05000000000000000000" pitchFamily="2" charset="2"/>
          <a:buChar char=""/>
          <a:defRPr sz="1600" dirty="0" err="1" smtClean="0"/>
        </a:defPPr>
      </a:lstStyle>
    </a:txDef>
  </a:objectDefaults>
  <a:extraClrSchemeLst/>
  <a:custClrLst>
    <a:custClr name="Shell-yellow">
      <a:srgbClr val="FBCE07"/>
    </a:custClr>
    <a:custClr name="Shell-yellow-60%">
      <a:srgbClr val="FDE26A"/>
    </a:custClr>
    <a:custClr name="Shell-yellow-40%">
      <a:srgbClr val="FDEB9C"/>
    </a:custClr>
    <a:custClr name="Shell-yellow-20%">
      <a:srgbClr val="FEF5CD"/>
    </a:custClr>
    <a:custClr name="Shell-yellow-20%">
      <a:srgbClr val="FEF5CD"/>
    </a:custClr>
    <a:custClr name="Shell-red">
      <a:srgbClr val="DD1D21"/>
    </a:custClr>
    <a:custClr name="Shell-red-60%">
      <a:srgbClr val="EB777A"/>
    </a:custClr>
    <a:custClr name="Shell-red-40%">
      <a:srgbClr val="F1A5A6"/>
    </a:custClr>
    <a:custClr name="Shell-red-20%">
      <a:srgbClr val="F8D2D3"/>
    </a:custClr>
    <a:custClr name="Shell-white">
      <a:srgbClr val="FFFFFF"/>
    </a:custClr>
    <a:custClr name="Shell-black">
      <a:srgbClr val="000000"/>
    </a:custClr>
    <a:custClr name="Shell-very dark grey">
      <a:srgbClr val="404040"/>
    </a:custClr>
    <a:custClr name="Shell-dark grey">
      <a:srgbClr val="595959"/>
    </a:custClr>
    <a:custClr name="Shell-mid grey">
      <a:srgbClr val="7F7F7F"/>
    </a:custClr>
    <a:custClr name="Shell-light grey">
      <a:srgbClr val="A6A6A6"/>
    </a:custClr>
    <a:custClr name="Shell-pale grey">
      <a:srgbClr val="D9D9D9"/>
    </a:custClr>
    <a:custClr name="Shell-very pale grey">
      <a:srgbClr val="F7F7F7"/>
    </a:custClr>
    <a:custClr name="Shell-dark blue">
      <a:srgbClr val="003C88"/>
    </a:custClr>
    <a:custClr name="Shell-dark blue-60%">
      <a:srgbClr val="668AB8"/>
    </a:custClr>
    <a:custClr name="Shell-dark blue-40%">
      <a:srgbClr val="99B1CF"/>
    </a:custClr>
    <a:custClr name="Shell-dark blue-20%">
      <a:srgbClr val="CCD8E7"/>
    </a:custClr>
    <a:custClr name="Shell-mid blue">
      <a:srgbClr val="009EB4"/>
    </a:custClr>
    <a:custClr name="Shell-mid blue-60%">
      <a:srgbClr val="66C5D2"/>
    </a:custClr>
    <a:custClr name="Shell-mid blue-40%">
      <a:srgbClr val="99D8E1"/>
    </a:custClr>
    <a:custClr name="Shell-mid blue-20%">
      <a:srgbClr val="CCECF0"/>
    </a:custClr>
    <a:custClr name="Shell-light blue">
      <a:srgbClr val="89CFDC"/>
    </a:custClr>
    <a:custClr name="Shell-light blue-60%">
      <a:srgbClr val="B8E2EA"/>
    </a:custClr>
    <a:custClr name="Shell-light blue-40%">
      <a:srgbClr val="D0ECF1"/>
    </a:custClr>
    <a:custClr name="Shell-light blue-20%">
      <a:srgbClr val="E7F5F8"/>
    </a:custClr>
    <a:custClr name="Shell-light green">
      <a:srgbClr val="BED50F"/>
    </a:custClr>
    <a:custClr name="Shell-light green-60%">
      <a:srgbClr val="D8E66F"/>
    </a:custClr>
    <a:custClr name="Shell-light green-40%">
      <a:srgbClr val="E5EE9F"/>
    </a:custClr>
    <a:custClr name="Shell-light green-20%">
      <a:srgbClr val="F2F7CF"/>
    </a:custClr>
    <a:custClr name="Shell-dark green">
      <a:srgbClr val="008443"/>
    </a:custClr>
    <a:custClr name="Shell-dark green-60%">
      <a:srgbClr val="66B58E"/>
    </a:custClr>
    <a:custClr name="Shell-dark green-40%">
      <a:srgbClr val="99CEB4"/>
    </a:custClr>
    <a:custClr name="Shell-dark green-20%">
      <a:srgbClr val="CCE6D9"/>
    </a:custClr>
    <a:custClr name="Shell-purple">
      <a:srgbClr val="641964"/>
    </a:custClr>
    <a:custClr name="Shell-purple-60%">
      <a:srgbClr val="A275A2"/>
    </a:custClr>
    <a:custClr name="Shell-purple-40%">
      <a:srgbClr val="C1A3C1"/>
    </a:custClr>
    <a:custClr name="Shell-purple-20%">
      <a:srgbClr val="E0D1E0"/>
    </a:custClr>
    <a:custClr name="Shell-lilac">
      <a:srgbClr val="BA95BE"/>
    </a:custClr>
    <a:custClr name="Shell-lilac-60%">
      <a:srgbClr val="D6BFD8"/>
    </a:custClr>
    <a:custClr name="Shell-lilac-40%">
      <a:srgbClr val="E3D5E5"/>
    </a:custClr>
    <a:custClr name="Shell-orange">
      <a:srgbClr val="EB8705"/>
    </a:custClr>
    <a:custClr name="Shell-orange-60%">
      <a:srgbClr val="F3B769"/>
    </a:custClr>
    <a:custClr name="Shell-orange-40%">
      <a:srgbClr val="F7CF9B"/>
    </a:custClr>
    <a:custClr name="Shell-brown">
      <a:srgbClr val="743410"/>
    </a:custClr>
    <a:custClr name="Shell-brown-60%">
      <a:srgbClr val="AC8570"/>
    </a:custClr>
    <a:custClr name="Shell-brown-40%">
      <a:srgbClr val="C7AE9F"/>
    </a:custClr>
    <a:custClr name="Shell-sand">
      <a:srgbClr val="FFEAC2"/>
    </a:custClr>
  </a:custClrLst>
  <a:extLst>
    <a:ext uri="{05A4C25C-085E-4340-85A3-A5531E510DB2}">
      <thm15:themeFamily xmlns:thm15="http://schemas.microsoft.com/office/thememl/2012/main" name="Onscreen;2057;Pos1;Date1;Widescreen Shell template - 16x9.potx" id="{F99105CB-A4F5-413F-A47E-DB01C9EA953F}" vid="{8469B93A-448D-4F50-A8E8-884986DC6B4E}"/>
    </a:ext>
  </a:extLst>
</a:theme>
</file>

<file path=ppt/theme/theme3.xml><?xml version="1.0" encoding="utf-8"?>
<a:theme xmlns:a="http://schemas.openxmlformats.org/drawingml/2006/main" name="2_Shell layouts with footer">
  <a:themeElements>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fontScheme name="Shell Font Theme">
      <a:majorFont>
        <a:latin typeface="ShellHeavy"/>
        <a:ea typeface=""/>
        <a:cs typeface=""/>
      </a:majorFont>
      <a:minorFont>
        <a:latin typeface="Shell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30400" indent="-230400" defTabSz="357708">
          <a:lnSpc>
            <a:spcPct val="140000"/>
          </a:lnSpc>
          <a:buClr>
            <a:schemeClr val="accent2"/>
          </a:buClr>
          <a:buSzPct val="75000"/>
          <a:buFont typeface="Wingdings" panose="05000000000000000000" pitchFamily="2" charset="2"/>
          <a:buChar char=""/>
          <a:defRPr sz="1800" dirty="0" err="1"/>
        </a:defPPr>
      </a:lstStyle>
    </a:txDef>
  </a:objectDefaults>
  <a:extraClrSchemeLst/>
  <a:custClrLst>
    <a:custClr name="Main Yellow 200">
      <a:srgbClr val="FFC600"/>
    </a:custClr>
    <a:custClr name="Main Shell Red">
      <a:srgbClr val="DD1D21"/>
    </a:custClr>
    <a:custClr name="Main Shell Grey 700">
      <a:srgbClr val="4A4A4A"/>
    </a:custClr>
    <a:custClr name="Main Night 600">
      <a:srgbClr val="336094"/>
    </a:custClr>
    <a:custClr name="Main Ocean 400">
      <a:srgbClr val="0097A9"/>
    </a:custClr>
    <a:custClr name="Main Sky 400">
      <a:srgbClr val="0097BB"/>
    </a:custClr>
    <a:custClr name="Main Violet 500">
      <a:srgbClr val="9A60A4"/>
    </a:custClr>
    <a:custClr name="Main Sunset 500">
      <a:srgbClr val="D54410"/>
    </a:custClr>
    <a:custClr name="Main Sand 100">
      <a:srgbClr val="E1DDA9"/>
    </a:custClr>
    <a:custClr name="Main Earth 700">
      <a:srgbClr val="743A1E"/>
    </a:custClr>
    <a:custClr name="Shell Yellow 50">
      <a:srgbClr val="FFF7B4"/>
    </a:custClr>
    <a:custClr name="Shell Red 300">
      <a:srgbClr val="FF887B"/>
    </a:custClr>
    <a:custClr name="Shell Grey 900">
      <a:srgbClr val="292929"/>
    </a:custClr>
    <a:custClr name="Night 400">
      <a:srgbClr val="6E94C0"/>
    </a:custClr>
    <a:custClr name="Ocean 600">
      <a:srgbClr val="006B7B"/>
    </a:custClr>
    <a:custClr name="Sky 200">
      <a:srgbClr val="95C9DC"/>
    </a:custClr>
    <a:custClr name="Violet 300">
      <a:srgbClr val="C39EC9"/>
    </a:custClr>
    <a:custClr name="Sunset 300">
      <a:srgbClr val="FF8966"/>
    </a:custClr>
    <a:custClr name="Sand 400">
      <a:srgbClr val="979361"/>
    </a:custClr>
    <a:custClr name="Earth 500">
      <a:srgbClr val="9E684F"/>
    </a:custClr>
    <a:custClr name="White">
      <a:srgbClr val="FFFFFF"/>
    </a:custClr>
    <a:custClr name="Shell Red 100">
      <a:srgbClr val="FFD6D0"/>
    </a:custClr>
    <a:custClr name="Shell Grey 400">
      <a:srgbClr val="919191"/>
    </a:custClr>
    <a:custClr name="Night 200">
      <a:srgbClr val="ACC3DE"/>
    </a:custClr>
    <a:custClr name="Ocean 200">
      <a:srgbClr val="81CCD9"/>
    </a:custClr>
    <a:custClr name="Main Forrest 500">
      <a:srgbClr val="008557"/>
    </a:custClr>
    <a:custClr name="Violet 100">
      <a:srgbClr val="E9DBEB"/>
    </a:custClr>
    <a:custClr name="Sunset 100">
      <a:srgbClr val="FFD7C8"/>
    </a:custClr>
    <a:custClr name="Main Stone 300">
      <a:srgbClr val="B6B099"/>
    </a:custClr>
    <a:custClr name="Earth 300&#10;">
      <a:srgbClr val="C3A494"/>
    </a:custClr>
    <a:custClr name="White">
      <a:srgbClr val="FFFFFF"/>
    </a:custClr>
    <a:custClr name="White">
      <a:srgbClr val="FFFFFF"/>
    </a:custClr>
    <a:custClr name="Grey 50">
      <a:srgbClr val="F5F5F5"/>
    </a:custClr>
    <a:custClr name="Main Grass 200">
      <a:srgbClr val="A0C963"/>
    </a:custClr>
    <a:custClr name="Main Seaweed 300">
      <a:srgbClr val="A8B11A"/>
    </a:custClr>
    <a:custClr name="Forrest 300">
      <a:srgbClr val="6FB993"/>
    </a:custClr>
    <a:custClr name="Main Berry 700">
      <a:srgbClr val="86207C"/>
    </a:custClr>
    <a:custClr name="Main Sunrise 300">
      <a:srgbClr val="ED8A00"/>
    </a:custClr>
    <a:custClr name="Stone 100">
      <a:srgbClr val="E4DFCF"/>
    </a:custClr>
    <a:custClr name="White">
      <a:srgbClr val="FFFFFF"/>
    </a:custClr>
    <a:custClr name="White">
      <a:srgbClr val="FFFFFF"/>
    </a:custClr>
    <a:custClr name="White">
      <a:srgbClr val="FFFFFF"/>
    </a:custClr>
    <a:custClr name="White">
      <a:srgbClr val="FFFFFF"/>
    </a:custClr>
    <a:custClr name="White">
      <a:srgbClr val="FFFFFF"/>
    </a:custClr>
    <a:custClr name="Seaweed 100">
      <a:srgbClr val="DDE599"/>
    </a:custClr>
    <a:custClr name="Forrest 100">
      <a:srgbClr val="CBE6D7"/>
    </a:custClr>
    <a:custClr name="Berry 500">
      <a:srgbClr val="A65A9B"/>
    </a:custClr>
    <a:custClr name="Sunrise 100">
      <a:srgbClr val="FFDAAE"/>
    </a:custClr>
    <a:custClr name="White">
      <a:srgbClr val="FFFFFF"/>
    </a:custClr>
    <a:custClr name="White">
      <a:srgbClr val="FFFFFF"/>
    </a:custClr>
  </a:custClrLst>
  <a:extLst>
    <a:ext uri="{05A4C25C-085E-4340-85A3-A5531E510DB2}">
      <thm15:themeFamily xmlns:thm15="http://schemas.microsoft.com/office/thememl/2012/main" name="Onscreen;2057;Pos1;Date1;Widescreen Shell template - 16x9 V1-112.potx" id="{1987D5A3-51A0-445B-9FAC-861F450D6093}" vid="{2D737C8F-4E59-4B99-8821-88CEAE92E74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0cb1e24-a0e2-4a4c-9340-733297c9cd7c}" enabled="1" method="Privileged" siteId="{db1e96a8-a3da-442a-930b-235cac24cd5c}" removed="0"/>
</clbl:labelList>
</file>

<file path=docProps/app.xml><?xml version="1.0" encoding="utf-8"?>
<Properties xmlns="http://schemas.openxmlformats.org/officeDocument/2006/extended-properties" xmlns:vt="http://schemas.openxmlformats.org/officeDocument/2006/docPropsVTypes">
  <TotalTime>2485</TotalTime>
  <Words>825</Words>
  <Application>Microsoft Office PowerPoint</Application>
  <PresentationFormat>Widescreen</PresentationFormat>
  <Paragraphs>67</Paragraphs>
  <Slides>10</Slides>
  <Notes>1</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3</vt:i4>
      </vt:variant>
      <vt:variant>
        <vt:lpstr>Slide Titles</vt:lpstr>
      </vt:variant>
      <vt:variant>
        <vt:i4>10</vt:i4>
      </vt:variant>
    </vt:vector>
  </HeadingPairs>
  <TitlesOfParts>
    <vt:vector size="26" baseType="lpstr">
      <vt:lpstr>Aptos</vt:lpstr>
      <vt:lpstr>Arial</vt:lpstr>
      <vt:lpstr>Futura Bold</vt:lpstr>
      <vt:lpstr>Futura Medium</vt:lpstr>
      <vt:lpstr>Futura Medium (Body)</vt:lpstr>
      <vt:lpstr>ShellBold</vt:lpstr>
      <vt:lpstr>ShellHeavy</vt:lpstr>
      <vt:lpstr>ShellMedium</vt:lpstr>
      <vt:lpstr>Times New Roman</vt:lpstr>
      <vt:lpstr>Wingdings</vt:lpstr>
      <vt:lpstr>Shell layouts with footer</vt:lpstr>
      <vt:lpstr>1_Shell layouts with footer</vt:lpstr>
      <vt:lpstr>2_Shell layouts with footer</vt:lpstr>
      <vt:lpstr>think-cell Slide</vt:lpstr>
      <vt:lpstr>Worksheet</vt:lpstr>
      <vt:lpstr>Acrobat Document</vt:lpstr>
      <vt:lpstr>Americas - Air Transport Update </vt:lpstr>
      <vt:lpstr>Bottom Line Up Front (BLUF)  </vt:lpstr>
      <vt:lpstr>Personal Electronic Devices - Lithium Battery Incidents (Data Provided by the FAA)</vt:lpstr>
      <vt:lpstr>Hazard - Personal Electronic Devices - Battery Fires / Thermal Runaway   </vt:lpstr>
      <vt:lpstr>PowerPoint Presentation</vt:lpstr>
      <vt:lpstr>E-Cigarettes / Vapes / Power Banks</vt:lpstr>
      <vt:lpstr>E-Cigarettes / Vapes / Power Banks (continued)</vt:lpstr>
      <vt:lpstr>PowerPoint Presentation</vt:lpstr>
      <vt:lpstr>PowerPoint Presentation</vt:lpstr>
      <vt:lpstr>IOGP 690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Verda, Dan J SEPCO-PTC/U/DD</dc:creator>
  <cp:lastModifiedBy>Jablonski, Robert F SEPCO-PTC/U/DD</cp:lastModifiedBy>
  <cp:revision>20</cp:revision>
  <dcterms:created xsi:type="dcterms:W3CDTF">2025-06-11T15:57:48Z</dcterms:created>
  <dcterms:modified xsi:type="dcterms:W3CDTF">2025-09-09T16:22:32Z</dcterms:modified>
</cp:coreProperties>
</file>